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57" r:id="rId4"/>
    <p:sldMasterId id="2147483877" r:id="rId5"/>
  </p:sldMasterIdLst>
  <p:notesMasterIdLst>
    <p:notesMasterId r:id="rId28"/>
  </p:notesMasterIdLst>
  <p:handoutMasterIdLst>
    <p:handoutMasterId r:id="rId29"/>
  </p:handoutMasterIdLst>
  <p:sldIdLst>
    <p:sldId id="299" r:id="rId6"/>
    <p:sldId id="321" r:id="rId7"/>
    <p:sldId id="316" r:id="rId8"/>
    <p:sldId id="315" r:id="rId9"/>
    <p:sldId id="313" r:id="rId10"/>
    <p:sldId id="262" r:id="rId11"/>
    <p:sldId id="302" r:id="rId12"/>
    <p:sldId id="301" r:id="rId13"/>
    <p:sldId id="319" r:id="rId14"/>
    <p:sldId id="323" r:id="rId15"/>
    <p:sldId id="322" r:id="rId16"/>
    <p:sldId id="320" r:id="rId17"/>
    <p:sldId id="317" r:id="rId18"/>
    <p:sldId id="325" r:id="rId19"/>
    <p:sldId id="326" r:id="rId20"/>
    <p:sldId id="312" r:id="rId21"/>
    <p:sldId id="310" r:id="rId22"/>
    <p:sldId id="287" r:id="rId23"/>
    <p:sldId id="318" r:id="rId24"/>
    <p:sldId id="286" r:id="rId25"/>
    <p:sldId id="285" r:id="rId26"/>
    <p:sldId id="327" r:id="rId27"/>
  </p:sldIdLst>
  <p:sldSz cx="12192000" cy="6858000"/>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62BD90E-9FD8-DB37-4889-A56D7AACE39C}" name="Hofer Nadja" initials="HN" userId="S::nadja.hofer@umwelteinsatz.ch::2e026689-59c5-4529-bbe3-1780fadba4b8" providerId="AD"/>
  <p188:author id="{4647F37C-CD02-32C1-6CA8-68EE87197E70}" name="Fehr Joline" initials="FJ" userId="S::joline.fehr@umwelteinsatz.ch::096f540b-3afd-4283-9e69-2dc787b58b76" providerId="AD"/>
  <p188:author id="{75230DE0-CA60-79B0-9830-F35A623AC001}" name="Neuhold Daniela" initials="ND" userId="S::daniela.neuhold@umwelteinsatz.ch::9d24611c-463a-443d-8d15-6376cc2027d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euhold Daniela" initials="ND" lastIdx="1" clrIdx="0"/>
  <p:cmAuthor id="2" name="Barras Alexandre" initials="B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B4B7"/>
    <a:srgbClr val="FDE10F"/>
    <a:srgbClr val="C8BA00"/>
    <a:srgbClr val="A9ECE8"/>
    <a:srgbClr val="FFEC00"/>
    <a:srgbClr val="4B4A4A"/>
    <a:srgbClr val="2F8444"/>
    <a:srgbClr val="FF131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076" autoAdjust="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commentAuthors" Target="commentAuthors.xml"/><Relationship Id="rId35" Type="http://schemas.microsoft.com/office/2016/11/relationships/changesInfo" Target="changesInfos/changesInfo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nea Rezzonico" userId="8a293610-b776-4057-9d01-845d2252a612" providerId="ADAL" clId="{DC23D263-AE64-41D4-AB9E-153963B918D6}"/>
    <pc:docChg chg="modSld">
      <pc:chgData name="Enea Rezzonico" userId="8a293610-b776-4057-9d01-845d2252a612" providerId="ADAL" clId="{DC23D263-AE64-41D4-AB9E-153963B918D6}" dt="2026-05-18T11:16:23.644" v="3" actId="20577"/>
      <pc:docMkLst>
        <pc:docMk/>
      </pc:docMkLst>
      <pc:sldChg chg="modSp mod">
        <pc:chgData name="Enea Rezzonico" userId="8a293610-b776-4057-9d01-845d2252a612" providerId="ADAL" clId="{DC23D263-AE64-41D4-AB9E-153963B918D6}" dt="2026-05-18T11:16:17.725" v="1" actId="20577"/>
        <pc:sldMkLst>
          <pc:docMk/>
          <pc:sldMk cId="1200515750" sldId="325"/>
        </pc:sldMkLst>
        <pc:graphicFrameChg chg="modGraphic">
          <ac:chgData name="Enea Rezzonico" userId="8a293610-b776-4057-9d01-845d2252a612" providerId="ADAL" clId="{DC23D263-AE64-41D4-AB9E-153963B918D6}" dt="2026-05-18T11:16:17.725" v="1" actId="20577"/>
          <ac:graphicFrameMkLst>
            <pc:docMk/>
            <pc:sldMk cId="1200515750" sldId="325"/>
            <ac:graphicFrameMk id="6" creationId="{A692CA9D-CC01-FD20-5ED1-EB18FB42E199}"/>
          </ac:graphicFrameMkLst>
        </pc:graphicFrameChg>
      </pc:sldChg>
      <pc:sldChg chg="modSp mod">
        <pc:chgData name="Enea Rezzonico" userId="8a293610-b776-4057-9d01-845d2252a612" providerId="ADAL" clId="{DC23D263-AE64-41D4-AB9E-153963B918D6}" dt="2026-05-18T11:16:23.644" v="3" actId="20577"/>
        <pc:sldMkLst>
          <pc:docMk/>
          <pc:sldMk cId="1742469017" sldId="326"/>
        </pc:sldMkLst>
        <pc:graphicFrameChg chg="modGraphic">
          <ac:chgData name="Enea Rezzonico" userId="8a293610-b776-4057-9d01-845d2252a612" providerId="ADAL" clId="{DC23D263-AE64-41D4-AB9E-153963B918D6}" dt="2026-05-18T11:16:23.644" v="3" actId="20577"/>
          <ac:graphicFrameMkLst>
            <pc:docMk/>
            <pc:sldMk cId="1742469017" sldId="326"/>
            <ac:graphicFrameMk id="6" creationId="{A692CA9D-CC01-FD20-5ED1-EB18FB42E199}"/>
          </ac:graphicFrameMkLst>
        </pc:graphicFrame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0219305B-C7FC-49B6-B9E7-3112D3AC8BA2}"/>
              </a:ext>
            </a:extLst>
          </p:cNvPr>
          <p:cNvSpPr>
            <a:spLocks noGrp="1"/>
          </p:cNvSpPr>
          <p:nvPr>
            <p:ph type="hdr" sz="quarter"/>
          </p:nvPr>
        </p:nvSpPr>
        <p:spPr>
          <a:xfrm>
            <a:off x="1" y="0"/>
            <a:ext cx="3076363" cy="513508"/>
          </a:xfrm>
          <a:prstGeom prst="rect">
            <a:avLst/>
          </a:prstGeom>
        </p:spPr>
        <p:txBody>
          <a:bodyPr vert="horz" lIns="99048" tIns="49524" rIns="99048" bIns="49524" rtlCol="0"/>
          <a:lstStyle>
            <a:lvl1pPr algn="l">
              <a:defRPr sz="1300"/>
            </a:lvl1pPr>
          </a:lstStyle>
          <a:p>
            <a:endParaRPr lang="de-CH"/>
          </a:p>
        </p:txBody>
      </p:sp>
      <p:sp>
        <p:nvSpPr>
          <p:cNvPr id="3" name="Datumsplatzhalter 2">
            <a:extLst>
              <a:ext uri="{FF2B5EF4-FFF2-40B4-BE49-F238E27FC236}">
                <a16:creationId xmlns:a16="http://schemas.microsoft.com/office/drawing/2014/main" id="{8CAA109D-93C6-4192-B6DE-23EC287D8325}"/>
              </a:ext>
            </a:extLst>
          </p:cNvPr>
          <p:cNvSpPr>
            <a:spLocks noGrp="1"/>
          </p:cNvSpPr>
          <p:nvPr>
            <p:ph type="dt" sz="quarter" idx="1"/>
          </p:nvPr>
        </p:nvSpPr>
        <p:spPr>
          <a:xfrm>
            <a:off x="4021295" y="0"/>
            <a:ext cx="3076363" cy="513508"/>
          </a:xfrm>
          <a:prstGeom prst="rect">
            <a:avLst/>
          </a:prstGeom>
        </p:spPr>
        <p:txBody>
          <a:bodyPr vert="horz" lIns="99048" tIns="49524" rIns="99048" bIns="49524" rtlCol="0"/>
          <a:lstStyle>
            <a:lvl1pPr algn="r">
              <a:defRPr sz="1300"/>
            </a:lvl1pPr>
          </a:lstStyle>
          <a:p>
            <a:fld id="{D2F818DA-7137-4A2A-914D-858899962F13}" type="datetimeFigureOut">
              <a:rPr lang="de-CH" smtClean="0"/>
              <a:t>18.05.2026</a:t>
            </a:fld>
            <a:endParaRPr lang="de-CH"/>
          </a:p>
        </p:txBody>
      </p:sp>
      <p:sp>
        <p:nvSpPr>
          <p:cNvPr id="4" name="Fußzeilenplatzhalter 3">
            <a:extLst>
              <a:ext uri="{FF2B5EF4-FFF2-40B4-BE49-F238E27FC236}">
                <a16:creationId xmlns:a16="http://schemas.microsoft.com/office/drawing/2014/main" id="{9F38FDB2-F5FC-41C7-942F-CFAD71C06330}"/>
              </a:ext>
            </a:extLst>
          </p:cNvPr>
          <p:cNvSpPr>
            <a:spLocks noGrp="1"/>
          </p:cNvSpPr>
          <p:nvPr>
            <p:ph type="ftr" sz="quarter" idx="2"/>
          </p:nvPr>
        </p:nvSpPr>
        <p:spPr>
          <a:xfrm>
            <a:off x="1" y="9721107"/>
            <a:ext cx="3076363" cy="513507"/>
          </a:xfrm>
          <a:prstGeom prst="rect">
            <a:avLst/>
          </a:prstGeom>
        </p:spPr>
        <p:txBody>
          <a:bodyPr vert="horz" lIns="99048" tIns="49524" rIns="99048" bIns="49524" rtlCol="0" anchor="b"/>
          <a:lstStyle>
            <a:lvl1pPr algn="l">
              <a:defRPr sz="1300"/>
            </a:lvl1pPr>
          </a:lstStyle>
          <a:p>
            <a:endParaRPr lang="de-CH"/>
          </a:p>
        </p:txBody>
      </p:sp>
      <p:sp>
        <p:nvSpPr>
          <p:cNvPr id="5" name="Foliennummernplatzhalter 4">
            <a:extLst>
              <a:ext uri="{FF2B5EF4-FFF2-40B4-BE49-F238E27FC236}">
                <a16:creationId xmlns:a16="http://schemas.microsoft.com/office/drawing/2014/main" id="{402DB816-0769-487E-8828-2323AE19FF3F}"/>
              </a:ext>
            </a:extLst>
          </p:cNvPr>
          <p:cNvSpPr>
            <a:spLocks noGrp="1"/>
          </p:cNvSpPr>
          <p:nvPr>
            <p:ph type="sldNum" sz="quarter" idx="3"/>
          </p:nvPr>
        </p:nvSpPr>
        <p:spPr>
          <a:xfrm>
            <a:off x="4021295" y="9721107"/>
            <a:ext cx="3076363" cy="513507"/>
          </a:xfrm>
          <a:prstGeom prst="rect">
            <a:avLst/>
          </a:prstGeom>
        </p:spPr>
        <p:txBody>
          <a:bodyPr vert="horz" lIns="99048" tIns="49524" rIns="99048" bIns="49524" rtlCol="0" anchor="b"/>
          <a:lstStyle>
            <a:lvl1pPr algn="r">
              <a:defRPr sz="1300"/>
            </a:lvl1pPr>
          </a:lstStyle>
          <a:p>
            <a:fld id="{B1B00C4A-85D2-4956-B313-B1280BD92A5D}" type="slidenum">
              <a:rPr lang="de-CH" smtClean="0"/>
              <a:t>‹#›</a:t>
            </a:fld>
            <a:endParaRPr lang="de-CH"/>
          </a:p>
        </p:txBody>
      </p:sp>
    </p:spTree>
    <p:extLst>
      <p:ext uri="{BB962C8B-B14F-4D97-AF65-F5344CB8AC3E}">
        <p14:creationId xmlns:p14="http://schemas.microsoft.com/office/powerpoint/2010/main" val="18045159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1" y="0"/>
            <a:ext cx="3076363" cy="513508"/>
          </a:xfrm>
          <a:prstGeom prst="rect">
            <a:avLst/>
          </a:prstGeom>
        </p:spPr>
        <p:txBody>
          <a:bodyPr vert="horz" lIns="99048" tIns="49524" rIns="99048" bIns="49524" rtlCol="0"/>
          <a:lstStyle>
            <a:lvl1pPr algn="l">
              <a:defRPr sz="1300"/>
            </a:lvl1pPr>
          </a:lstStyle>
          <a:p>
            <a:endParaRPr lang="de-CH"/>
          </a:p>
        </p:txBody>
      </p:sp>
      <p:sp>
        <p:nvSpPr>
          <p:cNvPr id="3" name="Datumsplatzhalter 2"/>
          <p:cNvSpPr>
            <a:spLocks noGrp="1"/>
          </p:cNvSpPr>
          <p:nvPr>
            <p:ph type="dt" idx="1"/>
          </p:nvPr>
        </p:nvSpPr>
        <p:spPr>
          <a:xfrm>
            <a:off x="4021295" y="0"/>
            <a:ext cx="3076363" cy="513508"/>
          </a:xfrm>
          <a:prstGeom prst="rect">
            <a:avLst/>
          </a:prstGeom>
        </p:spPr>
        <p:txBody>
          <a:bodyPr vert="horz" lIns="99048" tIns="49524" rIns="99048" bIns="49524" rtlCol="0"/>
          <a:lstStyle>
            <a:lvl1pPr algn="r">
              <a:defRPr sz="1300"/>
            </a:lvl1pPr>
          </a:lstStyle>
          <a:p>
            <a:fld id="{963D2B48-06E3-4708-8A82-152D791F2730}" type="datetimeFigureOut">
              <a:rPr lang="de-CH" smtClean="0"/>
              <a:t>18.05.2026</a:t>
            </a:fld>
            <a:endParaRPr lang="de-CH"/>
          </a:p>
        </p:txBody>
      </p:sp>
      <p:sp>
        <p:nvSpPr>
          <p:cNvPr id="4" name="Folienbildplatzhalter 3"/>
          <p:cNvSpPr>
            <a:spLocks noGrp="1" noRot="1" noChangeAspect="1"/>
          </p:cNvSpPr>
          <p:nvPr>
            <p:ph type="sldImg" idx="2"/>
          </p:nvPr>
        </p:nvSpPr>
        <p:spPr>
          <a:xfrm>
            <a:off x="481013" y="1279525"/>
            <a:ext cx="6137275" cy="3452813"/>
          </a:xfrm>
          <a:prstGeom prst="rect">
            <a:avLst/>
          </a:prstGeom>
          <a:noFill/>
          <a:ln w="12700">
            <a:solidFill>
              <a:prstClr val="black"/>
            </a:solidFill>
          </a:ln>
        </p:spPr>
        <p:txBody>
          <a:bodyPr vert="horz" lIns="99048" tIns="49524" rIns="99048" bIns="49524" rtlCol="0" anchor="ctr"/>
          <a:lstStyle/>
          <a:p>
            <a:endParaRPr lang="de-CH"/>
          </a:p>
        </p:txBody>
      </p:sp>
      <p:sp>
        <p:nvSpPr>
          <p:cNvPr id="5" name="Notizenplatzhalter 4"/>
          <p:cNvSpPr>
            <a:spLocks noGrp="1"/>
          </p:cNvSpPr>
          <p:nvPr>
            <p:ph type="body" sz="quarter" idx="3"/>
          </p:nvPr>
        </p:nvSpPr>
        <p:spPr>
          <a:xfrm>
            <a:off x="709930" y="4925407"/>
            <a:ext cx="5679440" cy="4029880"/>
          </a:xfrm>
          <a:prstGeom prst="rect">
            <a:avLst/>
          </a:prstGeom>
        </p:spPr>
        <p:txBody>
          <a:bodyPr vert="horz" lIns="99048" tIns="49524" rIns="99048" bIns="49524"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6" name="Fußzeilenplatzhalter 5"/>
          <p:cNvSpPr>
            <a:spLocks noGrp="1"/>
          </p:cNvSpPr>
          <p:nvPr>
            <p:ph type="ftr" sz="quarter" idx="4"/>
          </p:nvPr>
        </p:nvSpPr>
        <p:spPr>
          <a:xfrm>
            <a:off x="1" y="9721107"/>
            <a:ext cx="3076363" cy="513507"/>
          </a:xfrm>
          <a:prstGeom prst="rect">
            <a:avLst/>
          </a:prstGeom>
        </p:spPr>
        <p:txBody>
          <a:bodyPr vert="horz" lIns="99048" tIns="49524" rIns="99048" bIns="49524" rtlCol="0" anchor="b"/>
          <a:lstStyle>
            <a:lvl1pPr algn="l">
              <a:defRPr sz="1300"/>
            </a:lvl1pPr>
          </a:lstStyle>
          <a:p>
            <a:endParaRPr lang="de-CH"/>
          </a:p>
        </p:txBody>
      </p:sp>
      <p:sp>
        <p:nvSpPr>
          <p:cNvPr id="7" name="Foliennummernplatzhalter 6"/>
          <p:cNvSpPr>
            <a:spLocks noGrp="1"/>
          </p:cNvSpPr>
          <p:nvPr>
            <p:ph type="sldNum" sz="quarter" idx="5"/>
          </p:nvPr>
        </p:nvSpPr>
        <p:spPr>
          <a:xfrm>
            <a:off x="4021295" y="9721107"/>
            <a:ext cx="3076363" cy="513507"/>
          </a:xfrm>
          <a:prstGeom prst="rect">
            <a:avLst/>
          </a:prstGeom>
        </p:spPr>
        <p:txBody>
          <a:bodyPr vert="horz" lIns="99048" tIns="49524" rIns="99048" bIns="49524" rtlCol="0" anchor="b"/>
          <a:lstStyle>
            <a:lvl1pPr algn="r">
              <a:defRPr sz="1300"/>
            </a:lvl1pPr>
          </a:lstStyle>
          <a:p>
            <a:fld id="{A71A5D5A-31E6-4068-B3EF-FA4585CDDEFE}" type="slidenum">
              <a:rPr lang="de-CH" smtClean="0"/>
              <a:t>‹#›</a:t>
            </a:fld>
            <a:endParaRPr lang="de-CH"/>
          </a:p>
        </p:txBody>
      </p:sp>
    </p:spTree>
    <p:extLst>
      <p:ext uri="{BB962C8B-B14F-4D97-AF65-F5344CB8AC3E}">
        <p14:creationId xmlns:p14="http://schemas.microsoft.com/office/powerpoint/2010/main" val="23301095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mobilesport.ch/aktuell/schulsportlager-organisation-umgang-mit-genuss-und-suchtmittel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youtube.com/watch?v=WtB-LifPIX8"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create.kahoot.it/share/unsere-klasse-geht-in-den-umwelteinsatz/f4fb3b06-87df-4dbf-a1d3-35ba3afc8405"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de-CH" i="1" dirty="0"/>
              <a:t>Bemerkung (jeweils kursiv): </a:t>
            </a:r>
          </a:p>
          <a:p>
            <a:r>
              <a:rPr lang="de-CH" i="1" dirty="0"/>
              <a:t>Mit dieser PPP möchten wir Ihnen helfen, den Jugendlichen zu erklären, um was es bei einem Umwelteinsatz geht, wie die Woche aussehen wird und vor allem: Die Jugendlichen für diese Woche zu motivieren! </a:t>
            </a:r>
          </a:p>
          <a:p>
            <a:r>
              <a:rPr lang="de-CH" i="1" dirty="0"/>
              <a:t>So empfehlen wir Ihnen, die Präsentation in einem lockeren Setting zu gestalten und beispielsweise mit einem Spiel zu beginnen. </a:t>
            </a:r>
          </a:p>
          <a:p>
            <a:endParaRPr lang="de-CH" i="1" dirty="0"/>
          </a:p>
          <a:p>
            <a:r>
              <a:rPr lang="de-CH" i="1" dirty="0"/>
              <a:t>Gerne dürfen Sie weitere Folien hinzufügen, die Folien abändern oder löschen. </a:t>
            </a:r>
          </a:p>
          <a:p>
            <a:pPr defTabSz="990478">
              <a:defRPr/>
            </a:pPr>
            <a:endParaRPr lang="de-CH" i="1" dirty="0"/>
          </a:p>
          <a:p>
            <a:pPr defTabSz="990478">
              <a:defRPr/>
            </a:pPr>
            <a:r>
              <a:rPr lang="de-CH" i="1" dirty="0"/>
              <a:t>Gliederung des Vortrags:</a:t>
            </a:r>
          </a:p>
          <a:p>
            <a:pPr marL="185715" indent="-185715" defTabSz="990478">
              <a:buFontTx/>
              <a:buChar char="-"/>
              <a:defRPr/>
            </a:pPr>
            <a:r>
              <a:rPr lang="de-CH" i="1" dirty="0"/>
              <a:t>Umwelteinsatz: Hier können Sie den Jugendlichen den Umwelteinsatz allgemein erklären. </a:t>
            </a:r>
          </a:p>
          <a:p>
            <a:pPr marL="185715" indent="-185715" defTabSz="990478">
              <a:buFontTx/>
              <a:buChar char="-"/>
              <a:defRPr/>
            </a:pPr>
            <a:r>
              <a:rPr lang="de-CH" i="1" dirty="0"/>
              <a:t>Unsere Umwelteinsatz-Woche: Hier können Sie auf konkrete Informationen zu Ihrer Woche eingehen. </a:t>
            </a:r>
          </a:p>
          <a:p>
            <a:pPr marL="185715" indent="-185715" defTabSz="990478">
              <a:buFontTx/>
              <a:buChar char="-"/>
              <a:defRPr/>
            </a:pPr>
            <a:endParaRPr lang="de-CH" i="1" dirty="0"/>
          </a:p>
          <a:p>
            <a:pPr defTabSz="990478">
              <a:defRPr/>
            </a:pPr>
            <a:r>
              <a:rPr lang="de-CH" i="1" dirty="0"/>
              <a:t>Im Anschluss an diese Präsentation kann das – von der Stiftung Umwelteinsatz zu Verfügung gestellte – </a:t>
            </a:r>
            <a:r>
              <a:rPr lang="de-CH" i="1" dirty="0" err="1"/>
              <a:t>Kahoot</a:t>
            </a:r>
            <a:r>
              <a:rPr lang="de-CH" i="1" dirty="0"/>
              <a:t> gespielt werden. Schauen Sie im Vorfeld die Inhalte des </a:t>
            </a:r>
            <a:r>
              <a:rPr lang="de-CH" i="1" dirty="0" err="1"/>
              <a:t>Kahoots</a:t>
            </a:r>
            <a:r>
              <a:rPr lang="de-CH" i="1" dirty="0"/>
              <a:t> an, um in der Präsentation entsprechend auf Inhalte eingehen zu können. </a:t>
            </a:r>
          </a:p>
          <a:p>
            <a:pPr defTabSz="990478">
              <a:defRPr/>
            </a:pPr>
            <a:endParaRPr lang="de-CH" i="1" dirty="0"/>
          </a:p>
          <a:p>
            <a:pPr marL="185715" indent="-185715" defTabSz="990478">
              <a:buFontTx/>
              <a:buChar char="-"/>
              <a:defRPr/>
            </a:pPr>
            <a:endParaRPr lang="de-CH" dirty="0"/>
          </a:p>
        </p:txBody>
      </p:sp>
      <p:sp>
        <p:nvSpPr>
          <p:cNvPr id="4" name="Espace réservé du numéro de diapositive 3"/>
          <p:cNvSpPr>
            <a:spLocks noGrp="1"/>
          </p:cNvSpPr>
          <p:nvPr>
            <p:ph type="sldNum" sz="quarter" idx="5"/>
          </p:nvPr>
        </p:nvSpPr>
        <p:spPr/>
        <p:txBody>
          <a:bodyPr/>
          <a:lstStyle/>
          <a:p>
            <a:fld id="{A71A5D5A-31E6-4068-B3EF-FA4585CDDEFE}" type="slidenum">
              <a:rPr lang="de-CH" smtClean="0"/>
              <a:t>1</a:t>
            </a:fld>
            <a:endParaRPr lang="de-CH"/>
          </a:p>
        </p:txBody>
      </p:sp>
    </p:spTree>
    <p:extLst>
      <p:ext uri="{BB962C8B-B14F-4D97-AF65-F5344CB8AC3E}">
        <p14:creationId xmlns:p14="http://schemas.microsoft.com/office/powerpoint/2010/main" val="714916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90478">
              <a:defRPr/>
            </a:pPr>
            <a:r>
              <a:rPr lang="de-CH" dirty="0"/>
              <a:t>Aufwertungsmassnahmen: </a:t>
            </a:r>
          </a:p>
          <a:p>
            <a:pPr defTabSz="990478">
              <a:defRPr/>
            </a:pPr>
            <a:r>
              <a:rPr lang="de-CH" dirty="0"/>
              <a:t>Diese dienen dazu, die ökologische Bedeutsamkeit eines Gebiets zu erhöhen (z.B. Biodiversität). Hier auf dem Bild ist z.B. der </a:t>
            </a:r>
            <a:r>
              <a:rPr lang="de-CH" dirty="0" err="1"/>
              <a:t>Tümpelbau</a:t>
            </a:r>
            <a:r>
              <a:rPr lang="de-CH" dirty="0"/>
              <a:t> für Gelbbauchunken zu sehen. </a:t>
            </a:r>
          </a:p>
          <a:p>
            <a:pPr defTabSz="990478">
              <a:defRPr/>
            </a:pPr>
            <a:r>
              <a:rPr lang="de-CH" dirty="0"/>
              <a:t>Im Rahmen von grossen Bauprojekten (z.B. Autobahnbau) werden auch Gebiete aufgewertet, um eine verlorene Fläche zu ersetzen. </a:t>
            </a:r>
          </a:p>
        </p:txBody>
      </p:sp>
      <p:sp>
        <p:nvSpPr>
          <p:cNvPr id="4" name="Espace réservé du numéro de diapositive 3"/>
          <p:cNvSpPr>
            <a:spLocks noGrp="1"/>
          </p:cNvSpPr>
          <p:nvPr>
            <p:ph type="sldNum" sz="quarter" idx="10"/>
          </p:nvPr>
        </p:nvSpPr>
        <p:spPr/>
        <p:txBody>
          <a:bodyPr/>
          <a:lstStyle/>
          <a:p>
            <a:fld id="{A71A5D5A-31E6-4068-B3EF-FA4585CDDEFE}" type="slidenum">
              <a:rPr lang="de-CH" smtClean="0"/>
              <a:t>10</a:t>
            </a:fld>
            <a:endParaRPr lang="de-CH"/>
          </a:p>
        </p:txBody>
      </p:sp>
    </p:spTree>
    <p:extLst>
      <p:ext uri="{BB962C8B-B14F-4D97-AF65-F5344CB8AC3E}">
        <p14:creationId xmlns:p14="http://schemas.microsoft.com/office/powerpoint/2010/main" val="24073152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Besprechen Sie im Rahmen dieser Folie die Thematik «Motivation». Verwenden Sie dazu das Dokument «Motivation im Umwelteinsatz». </a:t>
            </a:r>
          </a:p>
          <a:p>
            <a:r>
              <a:rPr lang="de-CH" i="1" dirty="0"/>
              <a:t>Zeigen Sie den Jugendlichen den Kurzfilm und lassen Sie sie die Frage beantworten. </a:t>
            </a:r>
            <a:endParaRPr lang="de-CH" dirty="0"/>
          </a:p>
          <a:p>
            <a:endParaRPr lang="de-CH" dirty="0"/>
          </a:p>
          <a:p>
            <a:r>
              <a:rPr lang="de-CH" dirty="0"/>
              <a:t>Mögliche Antwort auf die Frage: Was hat dieser Film mit unserem Umwelteinsatz zu tun? </a:t>
            </a:r>
          </a:p>
          <a:p>
            <a:r>
              <a:rPr lang="de-CH" dirty="0"/>
              <a:t>Bei einer Umwelteinsatz-Woche geht es um das Gruppenerlebnis; um die gegenseitige Unterstützung und um gemeinsame Erfahrungen. Wie dieser Film zeigt, haben nicht alle dieselben Kompetenzen, zusammen sind wir aber stark! </a:t>
            </a:r>
          </a:p>
          <a:p>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A71A5D5A-31E6-4068-B3EF-FA4585CDDEFE}" type="slidenum">
              <a:rPr lang="de-CH" smtClean="0"/>
              <a:t>11</a:t>
            </a:fld>
            <a:endParaRPr lang="de-CH"/>
          </a:p>
        </p:txBody>
      </p:sp>
    </p:spTree>
    <p:extLst>
      <p:ext uri="{BB962C8B-B14F-4D97-AF65-F5344CB8AC3E}">
        <p14:creationId xmlns:p14="http://schemas.microsoft.com/office/powerpoint/2010/main" val="62184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noProof="0" dirty="0"/>
              <a:t>Die Personen vor Ort bezahlen für die Schulklasse die Unterkunft, die Werkzeuge, den Transport und die Arbeitszeit der Personen, welche die Schulklasse betreuen. Mit diesem System können z.B. Alpkorporationen, Gemeinden etc. in Randregionen mit wenig Geld viel erreichen. Oftmals könnten wichtige Arbeiten sonst nicht erledigt werden, weil wenig bis keine Ressourcen vorhanden sind (Geld und Zeit). Deshalb wird das Engagement sehr geschätzt. Für die Stiftung sind diese Schulklassenwochen kein «lohnendes Geschäft»/sie sind nicht selbsttragend. Damit die Koordination und Organisation gewährleistet ist, werden Spendengelder eingesetzt. </a:t>
            </a:r>
          </a:p>
          <a:p>
            <a:endParaRPr lang="de-CH" noProof="0" dirty="0"/>
          </a:p>
          <a:p>
            <a:r>
              <a:rPr lang="de-CH" noProof="0" dirty="0"/>
              <a:t>Die Jugendlichen unterstützen mit ihrer Arbeit neben den entsprechenden Personen aus </a:t>
            </a:r>
            <a:r>
              <a:rPr lang="de-CH" noProof="0" dirty="0">
                <a:highlight>
                  <a:srgbClr val="FFFF00"/>
                </a:highlight>
              </a:rPr>
              <a:t>Randregionen</a:t>
            </a:r>
            <a:r>
              <a:rPr lang="de-CH" noProof="0" dirty="0"/>
              <a:t> auch (je nach Feldarbeit) die Natur (z.B. die Biodiversität durch das </a:t>
            </a:r>
            <a:r>
              <a:rPr lang="de-CH" noProof="0" dirty="0" err="1"/>
              <a:t>Entbuschen</a:t>
            </a:r>
            <a:r>
              <a:rPr lang="de-CH" noProof="0" dirty="0"/>
              <a:t> der Alpweiden), den Schutz vor Naturgefahren (z.B. durch Arbeiten im Schutzwald), die Erhaltung des kulturellen Erbes (z.B. durch den Trockenmauerbau) und die Erhaltung der Lebensqualität in der Schweiz in der Zukunft im Allgemeinen (z.B. durch Aufwertungsmassnahmen). </a:t>
            </a:r>
          </a:p>
          <a:p>
            <a:endParaRPr lang="de-CH" noProof="0" dirty="0"/>
          </a:p>
          <a:p>
            <a:r>
              <a:rPr lang="de-CH" i="1" noProof="0" dirty="0"/>
              <a:t>Quelle Bild: https://www.watson.ch/imgdb/b9b1/Qx,B,0,0,1000,1000,416,416,166,166/2729806139210262</a:t>
            </a:r>
          </a:p>
          <a:p>
            <a:endParaRPr lang="de-CH" noProof="0" dirty="0"/>
          </a:p>
          <a:p>
            <a:endParaRPr lang="de-CH" noProof="0" dirty="0"/>
          </a:p>
        </p:txBody>
      </p:sp>
      <p:sp>
        <p:nvSpPr>
          <p:cNvPr id="4" name="Foliennummernplatzhalter 3"/>
          <p:cNvSpPr>
            <a:spLocks noGrp="1"/>
          </p:cNvSpPr>
          <p:nvPr>
            <p:ph type="sldNum" sz="quarter" idx="5"/>
          </p:nvPr>
        </p:nvSpPr>
        <p:spPr/>
        <p:txBody>
          <a:bodyPr/>
          <a:lstStyle/>
          <a:p>
            <a:fld id="{A71A5D5A-31E6-4068-B3EF-FA4585CDDEFE}" type="slidenum">
              <a:rPr lang="de-CH" smtClean="0"/>
              <a:t>12</a:t>
            </a:fld>
            <a:endParaRPr lang="de-CH"/>
          </a:p>
        </p:txBody>
      </p:sp>
    </p:spTree>
    <p:extLst>
      <p:ext uri="{BB962C8B-B14F-4D97-AF65-F5344CB8AC3E}">
        <p14:creationId xmlns:p14="http://schemas.microsoft.com/office/powerpoint/2010/main" val="30249726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71A5D5A-31E6-4068-B3EF-FA4585CDDEFE}" type="slidenum">
              <a:rPr lang="de-CH" smtClean="0"/>
              <a:t>13</a:t>
            </a:fld>
            <a:endParaRPr lang="de-CH"/>
          </a:p>
        </p:txBody>
      </p:sp>
    </p:spTree>
    <p:extLst>
      <p:ext uri="{BB962C8B-B14F-4D97-AF65-F5344CB8AC3E}">
        <p14:creationId xmlns:p14="http://schemas.microsoft.com/office/powerpoint/2010/main" val="320914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u="none" dirty="0"/>
              <a:t>Dieser Ablauf ist beispielhaft. Je nach Ort, arbeiten und Wetter kann der Wochenablauf variieren. Wählen Sie für sich die entsprechende Version und/oder passen Sie ihn selbst an! </a:t>
            </a:r>
          </a:p>
        </p:txBody>
      </p:sp>
      <p:sp>
        <p:nvSpPr>
          <p:cNvPr id="4" name="Foliennummernplatzhalter 3"/>
          <p:cNvSpPr>
            <a:spLocks noGrp="1"/>
          </p:cNvSpPr>
          <p:nvPr>
            <p:ph type="sldNum" sz="quarter" idx="5"/>
          </p:nvPr>
        </p:nvSpPr>
        <p:spPr/>
        <p:txBody>
          <a:bodyPr/>
          <a:lstStyle/>
          <a:p>
            <a:fld id="{A71A5D5A-31E6-4068-B3EF-FA4585CDDEFE}" type="slidenum">
              <a:rPr lang="de-CH" smtClean="0"/>
              <a:t>14</a:t>
            </a:fld>
            <a:endParaRPr lang="de-CH"/>
          </a:p>
        </p:txBody>
      </p:sp>
    </p:spTree>
    <p:extLst>
      <p:ext uri="{BB962C8B-B14F-4D97-AF65-F5344CB8AC3E}">
        <p14:creationId xmlns:p14="http://schemas.microsoft.com/office/powerpoint/2010/main" val="12049546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u="none" dirty="0"/>
              <a:t>Dieser Ablauf ist beispielhaft. Je nach Ort, arbeiten und Wetter kann der Wochenablauf variieren. Wählen Sie für sich die entsprechende Version und/oder passen Sie ihn selbst an! </a:t>
            </a:r>
          </a:p>
        </p:txBody>
      </p:sp>
      <p:sp>
        <p:nvSpPr>
          <p:cNvPr id="4" name="Foliennummernplatzhalter 3"/>
          <p:cNvSpPr>
            <a:spLocks noGrp="1"/>
          </p:cNvSpPr>
          <p:nvPr>
            <p:ph type="sldNum" sz="quarter" idx="5"/>
          </p:nvPr>
        </p:nvSpPr>
        <p:spPr/>
        <p:txBody>
          <a:bodyPr/>
          <a:lstStyle/>
          <a:p>
            <a:fld id="{A71A5D5A-31E6-4068-B3EF-FA4585CDDEFE}" type="slidenum">
              <a:rPr lang="de-CH" smtClean="0"/>
              <a:t>15</a:t>
            </a:fld>
            <a:endParaRPr lang="de-CH"/>
          </a:p>
        </p:txBody>
      </p:sp>
    </p:spTree>
    <p:extLst>
      <p:ext uri="{BB962C8B-B14F-4D97-AF65-F5344CB8AC3E}">
        <p14:creationId xmlns:p14="http://schemas.microsoft.com/office/powerpoint/2010/main" val="2304943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de-CH" i="1" dirty="0"/>
              <a:t>Besprechen Sie hier mit den Jugendlichen die Abmachungen und Zuständigkeiten beim Kochen (v.a. Abendessen, aber auch Morgen- und Mittagessen) sowie den </a:t>
            </a:r>
            <a:r>
              <a:rPr lang="de-CH" i="1" dirty="0" err="1"/>
              <a:t>Ämtliplan</a:t>
            </a:r>
            <a:r>
              <a:rPr lang="de-CH" i="1" dirty="0"/>
              <a:t> (z.B. abwaschen etc.). </a:t>
            </a:r>
          </a:p>
          <a:p>
            <a:pPr defTabSz="990478">
              <a:defRPr/>
            </a:pPr>
            <a:r>
              <a:rPr lang="de-CH" i="1" dirty="0"/>
              <a:t>Zeigen Sie den Jugendlichen auf, wie das Abendprogramm aussieht. </a:t>
            </a:r>
          </a:p>
          <a:p>
            <a:endParaRPr lang="de-CH" dirty="0"/>
          </a:p>
        </p:txBody>
      </p:sp>
      <p:sp>
        <p:nvSpPr>
          <p:cNvPr id="4" name="Foliennummernplatzhalter 3"/>
          <p:cNvSpPr>
            <a:spLocks noGrp="1"/>
          </p:cNvSpPr>
          <p:nvPr>
            <p:ph type="sldNum" sz="quarter" idx="5"/>
          </p:nvPr>
        </p:nvSpPr>
        <p:spPr/>
        <p:txBody>
          <a:bodyPr/>
          <a:lstStyle/>
          <a:p>
            <a:fld id="{A71A5D5A-31E6-4068-B3EF-FA4585CDDEFE}" type="slidenum">
              <a:rPr lang="de-CH" smtClean="0"/>
              <a:t>16</a:t>
            </a:fld>
            <a:endParaRPr lang="de-CH"/>
          </a:p>
        </p:txBody>
      </p:sp>
    </p:spTree>
    <p:extLst>
      <p:ext uri="{BB962C8B-B14F-4D97-AF65-F5344CB8AC3E}">
        <p14:creationId xmlns:p14="http://schemas.microsoft.com/office/powerpoint/2010/main" val="27231962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Stellen Sie hier die Begleitpersonen vor, die in die Woche mitkommen werden. Ersetzen Sie das Piktogramm allenfalls durch Fotos der Begleitpersonen. </a:t>
            </a:r>
          </a:p>
        </p:txBody>
      </p:sp>
      <p:sp>
        <p:nvSpPr>
          <p:cNvPr id="4" name="Foliennummernplatzhalter 3"/>
          <p:cNvSpPr>
            <a:spLocks noGrp="1"/>
          </p:cNvSpPr>
          <p:nvPr>
            <p:ph type="sldNum" sz="quarter" idx="5"/>
          </p:nvPr>
        </p:nvSpPr>
        <p:spPr/>
        <p:txBody>
          <a:bodyPr/>
          <a:lstStyle/>
          <a:p>
            <a:fld id="{A71A5D5A-31E6-4068-B3EF-FA4585CDDEFE}" type="slidenum">
              <a:rPr lang="de-CH" smtClean="0"/>
              <a:t>17</a:t>
            </a:fld>
            <a:endParaRPr lang="de-CH"/>
          </a:p>
        </p:txBody>
      </p:sp>
    </p:spTree>
    <p:extLst>
      <p:ext uri="{BB962C8B-B14F-4D97-AF65-F5344CB8AC3E}">
        <p14:creationId xmlns:p14="http://schemas.microsoft.com/office/powerpoint/2010/main" val="38309228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de-CH" i="1" dirty="0"/>
              <a:t>Stellen Sie die Unterkunft (und ev. auch bereits die Zimmereinteilung) vor. Ersetzen Sie wenn möglich das Piktogramm durch die Abbildung des Lagerhauses! </a:t>
            </a:r>
          </a:p>
        </p:txBody>
      </p:sp>
      <p:sp>
        <p:nvSpPr>
          <p:cNvPr id="4" name="Foliennummernplatzhalter 3"/>
          <p:cNvSpPr>
            <a:spLocks noGrp="1"/>
          </p:cNvSpPr>
          <p:nvPr>
            <p:ph type="sldNum" sz="quarter" idx="5"/>
          </p:nvPr>
        </p:nvSpPr>
        <p:spPr/>
        <p:txBody>
          <a:bodyPr/>
          <a:lstStyle/>
          <a:p>
            <a:fld id="{A71A5D5A-31E6-4068-B3EF-FA4585CDDEFE}" type="slidenum">
              <a:rPr lang="de-CH" smtClean="0"/>
              <a:t>18</a:t>
            </a:fld>
            <a:endParaRPr lang="de-CH"/>
          </a:p>
        </p:txBody>
      </p:sp>
    </p:spTree>
    <p:extLst>
      <p:ext uri="{BB962C8B-B14F-4D97-AF65-F5344CB8AC3E}">
        <p14:creationId xmlns:p14="http://schemas.microsoft.com/office/powerpoint/2010/main" val="1462056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Thematisieren Sie hier mit Ihren Jugendlichen die Regeln während der Woche. Am besten schreiben Sie diese auf und nehmen sie zum Aufhängen in das Lager mit. Mögliche Themen können sein:</a:t>
            </a:r>
          </a:p>
          <a:p>
            <a:pPr marL="185715" indent="-185715">
              <a:buFontTx/>
              <a:buChar char="-"/>
            </a:pPr>
            <a:r>
              <a:rPr lang="de-CH" i="1" dirty="0"/>
              <a:t>Nachtruhe</a:t>
            </a:r>
          </a:p>
          <a:p>
            <a:pPr marL="185715" indent="-185715">
              <a:buFontTx/>
              <a:buChar char="-"/>
            </a:pPr>
            <a:r>
              <a:rPr lang="de-CH" i="1" dirty="0"/>
              <a:t>Handykonsum</a:t>
            </a:r>
          </a:p>
          <a:p>
            <a:pPr marL="185715" indent="-185715">
              <a:buFontTx/>
              <a:buChar char="-"/>
            </a:pPr>
            <a:r>
              <a:rPr lang="de-CH" i="1" dirty="0"/>
              <a:t>Umgang mit Suchtmitteln (Alkohol etc.)</a:t>
            </a:r>
          </a:p>
          <a:p>
            <a:pPr marL="185715" indent="-185715">
              <a:buFontTx/>
              <a:buChar char="-"/>
            </a:pPr>
            <a:r>
              <a:rPr lang="de-CH" i="1" dirty="0"/>
              <a:t>Umgang miteinander</a:t>
            </a:r>
          </a:p>
          <a:p>
            <a:pPr marL="185715" indent="-185715">
              <a:buFontTx/>
              <a:buChar char="-"/>
            </a:pPr>
            <a:r>
              <a:rPr lang="de-CH" i="1" dirty="0"/>
              <a:t>Privatsphäre </a:t>
            </a:r>
          </a:p>
          <a:p>
            <a:pPr marL="185715" indent="-185715">
              <a:buFontTx/>
              <a:buChar char="-"/>
            </a:pPr>
            <a:r>
              <a:rPr lang="de-CH" i="1" dirty="0"/>
              <a:t>Spezielle Bedürfnisse </a:t>
            </a:r>
          </a:p>
          <a:p>
            <a:pPr marL="185715" indent="-185715">
              <a:buFontTx/>
              <a:buChar char="-"/>
            </a:pPr>
            <a:endParaRPr lang="de-CH" i="1" dirty="0"/>
          </a:p>
          <a:p>
            <a:pPr defTabSz="990478">
              <a:lnSpc>
                <a:spcPct val="107000"/>
              </a:lnSpc>
              <a:spcAft>
                <a:spcPts val="867"/>
              </a:spcAft>
              <a:defRPr/>
            </a:pPr>
            <a:r>
              <a:rPr lang="de-CH" i="1" dirty="0"/>
              <a:t>Fragen Sie auch die Jugendlichen nach weiteren Ideen und Bedürfnissen. </a:t>
            </a:r>
          </a:p>
          <a:p>
            <a:pPr>
              <a:lnSpc>
                <a:spcPct val="107000"/>
              </a:lnSpc>
              <a:spcAft>
                <a:spcPts val="867"/>
              </a:spcAft>
            </a:pPr>
            <a:r>
              <a:rPr lang="de-CH" i="1" dirty="0"/>
              <a:t>Weitere Informationen und Beratungsmöglichkeiten: </a:t>
            </a:r>
            <a:r>
              <a:rPr lang="de-CH" sz="1900" i="1" u="sng" dirty="0">
                <a:solidFill>
                  <a:srgbClr val="0000FF"/>
                </a:solidFill>
                <a:latin typeface="Georgia" panose="02040502050405020303" pitchFamily="18" charset="0"/>
                <a:ea typeface="Georgia" panose="02040502050405020303" pitchFamily="18" charset="0"/>
                <a:cs typeface="Times New Roman" panose="02020603050405020304" pitchFamily="18" charset="0"/>
                <a:hlinkClick r:id="rId3"/>
              </a:rPr>
              <a:t>https://www.mobilesport.ch/aktuell/schulsportlager-organisation-umgang-mit-genuss-und-suchtmitteln/</a:t>
            </a:r>
            <a:endParaRPr lang="de-CH" sz="1900" i="1" dirty="0">
              <a:latin typeface="Georgia" panose="02040502050405020303" pitchFamily="18" charset="0"/>
              <a:ea typeface="Georgia" panose="02040502050405020303" pitchFamily="18" charset="0"/>
              <a:cs typeface="Times New Roman" panose="02020603050405020304" pitchFamily="18" charset="0"/>
            </a:endParaRPr>
          </a:p>
          <a:p>
            <a:pPr marL="185715" indent="-185715">
              <a:buFontTx/>
              <a:buChar char="-"/>
            </a:pPr>
            <a:endParaRPr lang="de-CH" dirty="0"/>
          </a:p>
          <a:p>
            <a:pPr marL="185715" indent="-185715">
              <a:buFontTx/>
              <a:buChar char="-"/>
            </a:pPr>
            <a:endParaRPr lang="de-CH" dirty="0"/>
          </a:p>
          <a:p>
            <a:pPr marL="185715" indent="-185715">
              <a:buFontTx/>
              <a:buChar char="-"/>
            </a:pPr>
            <a:endParaRPr lang="de-CH" dirty="0"/>
          </a:p>
          <a:p>
            <a:endParaRPr lang="de-CH" dirty="0"/>
          </a:p>
          <a:p>
            <a:endParaRPr lang="de-CH" dirty="0"/>
          </a:p>
        </p:txBody>
      </p:sp>
      <p:sp>
        <p:nvSpPr>
          <p:cNvPr id="4" name="Foliennummernplatzhalter 3"/>
          <p:cNvSpPr>
            <a:spLocks noGrp="1"/>
          </p:cNvSpPr>
          <p:nvPr>
            <p:ph type="sldNum" sz="quarter" idx="5"/>
          </p:nvPr>
        </p:nvSpPr>
        <p:spPr/>
        <p:txBody>
          <a:bodyPr/>
          <a:lstStyle/>
          <a:p>
            <a:fld id="{A71A5D5A-31E6-4068-B3EF-FA4585CDDEFE}" type="slidenum">
              <a:rPr lang="de-CH" smtClean="0"/>
              <a:t>19</a:t>
            </a:fld>
            <a:endParaRPr lang="de-CH"/>
          </a:p>
        </p:txBody>
      </p:sp>
    </p:spTree>
    <p:extLst>
      <p:ext uri="{BB962C8B-B14F-4D97-AF65-F5344CB8AC3E}">
        <p14:creationId xmlns:p14="http://schemas.microsoft.com/office/powerpoint/2010/main" val="9881070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sz="1300" i="1" dirty="0"/>
              <a:t>Stellen Sie die Frage im Untertitel an die Jugendlichen – wenn's geht, sollen sie diese selbst beantworten. </a:t>
            </a:r>
          </a:p>
          <a:p>
            <a:pPr defTabSz="990478">
              <a:defRPr/>
            </a:pPr>
            <a:r>
              <a:rPr lang="de-CH" i="1" dirty="0"/>
              <a:t>Allenfalls kann folgender kurzer Videoclip zur Stiftung Umwelteinsatz gezeigt werden (Kopieren Sie den Link und fügen Sie ihn in die Suchmaschine ein):</a:t>
            </a:r>
          </a:p>
          <a:p>
            <a:r>
              <a:rPr lang="de-CH" sz="1300" i="1" dirty="0">
                <a:hlinkClick r:id="rId3"/>
              </a:rPr>
              <a:t>https://www.youtube.com/watch?v=WtB-LifPIX8</a:t>
            </a:r>
            <a:endParaRPr lang="de-CH" sz="1300" i="1" dirty="0"/>
          </a:p>
          <a:p>
            <a:endParaRPr lang="de-CH" sz="1300" dirty="0"/>
          </a:p>
          <a:p>
            <a:r>
              <a:rPr lang="de-CH" sz="1300" dirty="0"/>
              <a:t>Inhaltliche Informationen: Ergänzende Informationen zur Stiftung: </a:t>
            </a:r>
          </a:p>
          <a:p>
            <a:pPr defTabSz="990478">
              <a:defRPr/>
            </a:pPr>
            <a:r>
              <a:rPr lang="de-CH" dirty="0"/>
              <a:t>Die Stiftung Umwelteinsatz Schweiz (SUS) hat gemeinnützigen Charakter und verfolgt keine kommerziellen Ziele. Sie ist parteipolitisch unabhängig und konfessionell neutral. </a:t>
            </a:r>
          </a:p>
          <a:p>
            <a:pPr defTabSz="990478">
              <a:defRPr/>
            </a:pPr>
            <a:r>
              <a:rPr lang="de-CH" dirty="0"/>
              <a:t>Sie organisiert Einsätze für Jugendliche, freiwillige Erwachsene und Zivildienstleistende.</a:t>
            </a:r>
          </a:p>
          <a:p>
            <a:pPr defTabSz="990478">
              <a:defRPr/>
            </a:pPr>
            <a:r>
              <a:rPr lang="de-CH" dirty="0"/>
              <a:t>Die Stiftung ist ZEWO-zertifiziert. So wird garantiert, dass die Spendengelder nicht zweckentfremdet werden oder z.B. auch die Administrationskosten möglichst tief bleiben sollen. </a:t>
            </a:r>
          </a:p>
          <a:p>
            <a:pPr defTabSz="990478">
              <a:defRPr/>
            </a:pPr>
            <a:endParaRPr lang="de-CH" dirty="0"/>
          </a:p>
          <a:p>
            <a:pPr defTabSz="990478">
              <a:defRPr/>
            </a:pPr>
            <a:endParaRPr lang="de-CH" dirty="0"/>
          </a:p>
          <a:p>
            <a:pPr defTabSz="990478">
              <a:defRPr/>
            </a:pPr>
            <a:endParaRPr lang="de-CH" dirty="0"/>
          </a:p>
          <a:p>
            <a:pPr defTabSz="990478">
              <a:defRPr/>
            </a:pPr>
            <a:endParaRPr lang="de-CH" dirty="0"/>
          </a:p>
        </p:txBody>
      </p:sp>
      <p:sp>
        <p:nvSpPr>
          <p:cNvPr id="4" name="Foliennummernplatzhalter 3"/>
          <p:cNvSpPr>
            <a:spLocks noGrp="1"/>
          </p:cNvSpPr>
          <p:nvPr>
            <p:ph type="sldNum" sz="quarter" idx="5"/>
          </p:nvPr>
        </p:nvSpPr>
        <p:spPr/>
        <p:txBody>
          <a:bodyPr/>
          <a:lstStyle/>
          <a:p>
            <a:pPr defTabSz="495239">
              <a:defRPr/>
            </a:pPr>
            <a:fld id="{A71A5D5A-31E6-4068-B3EF-FA4585CDDEFE}" type="slidenum">
              <a:rPr lang="de-CH">
                <a:solidFill>
                  <a:prstClr val="black"/>
                </a:solidFill>
                <a:latin typeface="Calibri" panose="020F0502020204030204"/>
              </a:rPr>
              <a:pPr defTabSz="495239">
                <a:defRPr/>
              </a:pPr>
              <a:t>2</a:t>
            </a:fld>
            <a:endParaRPr lang="de-CH">
              <a:solidFill>
                <a:prstClr val="black"/>
              </a:solidFill>
              <a:latin typeface="Calibri" panose="020F0502020204030204"/>
            </a:endParaRPr>
          </a:p>
        </p:txBody>
      </p:sp>
    </p:spTree>
    <p:extLst>
      <p:ext uri="{BB962C8B-B14F-4D97-AF65-F5344CB8AC3E}">
        <p14:creationId xmlns:p14="http://schemas.microsoft.com/office/powerpoint/2010/main" val="4556908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de-CH" i="1" dirty="0"/>
              <a:t>Erklären Sie die wichtigsten Inhalte der Packliste. Gerne können Sie diese Liste durch weitere wichtige Punkte ergänzen.</a:t>
            </a:r>
          </a:p>
          <a:p>
            <a:pPr defTabSz="990478">
              <a:defRPr/>
            </a:pPr>
            <a:r>
              <a:rPr lang="de-CH" i="1" dirty="0"/>
              <a:t>Am besten nehmen Sie gleich einige Beispiele mit (z.B. Wanderschuhe), damit die Jugendlichen ein klares Bild davon haben. </a:t>
            </a:r>
          </a:p>
          <a:p>
            <a:pPr defTabSz="990478">
              <a:defRPr/>
            </a:pPr>
            <a:endParaRPr lang="de-CH" i="1" dirty="0"/>
          </a:p>
          <a:p>
            <a:endParaRPr lang="de-CH" dirty="0"/>
          </a:p>
        </p:txBody>
      </p:sp>
      <p:sp>
        <p:nvSpPr>
          <p:cNvPr id="4" name="Foliennummernplatzhalter 3"/>
          <p:cNvSpPr>
            <a:spLocks noGrp="1"/>
          </p:cNvSpPr>
          <p:nvPr>
            <p:ph type="sldNum" sz="quarter" idx="5"/>
          </p:nvPr>
        </p:nvSpPr>
        <p:spPr/>
        <p:txBody>
          <a:bodyPr/>
          <a:lstStyle/>
          <a:p>
            <a:fld id="{A71A5D5A-31E6-4068-B3EF-FA4585CDDEFE}" type="slidenum">
              <a:rPr lang="de-CH" smtClean="0"/>
              <a:t>20</a:t>
            </a:fld>
            <a:endParaRPr lang="de-CH"/>
          </a:p>
        </p:txBody>
      </p:sp>
    </p:spTree>
    <p:extLst>
      <p:ext uri="{BB962C8B-B14F-4D97-AF65-F5344CB8AC3E}">
        <p14:creationId xmlns:p14="http://schemas.microsoft.com/office/powerpoint/2010/main" val="36160252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Schliessen Sie mit dieser Folie die Präsentation ab. </a:t>
            </a:r>
          </a:p>
        </p:txBody>
      </p:sp>
      <p:sp>
        <p:nvSpPr>
          <p:cNvPr id="4" name="Foliennummernplatzhalter 3"/>
          <p:cNvSpPr>
            <a:spLocks noGrp="1"/>
          </p:cNvSpPr>
          <p:nvPr>
            <p:ph type="sldNum" sz="quarter" idx="5"/>
          </p:nvPr>
        </p:nvSpPr>
        <p:spPr/>
        <p:txBody>
          <a:bodyPr/>
          <a:lstStyle/>
          <a:p>
            <a:fld id="{A71A5D5A-31E6-4068-B3EF-FA4585CDDEFE}" type="slidenum">
              <a:rPr lang="de-CH" smtClean="0"/>
              <a:t>21</a:t>
            </a:fld>
            <a:endParaRPr lang="de-CH"/>
          </a:p>
        </p:txBody>
      </p:sp>
    </p:spTree>
    <p:extLst>
      <p:ext uri="{BB962C8B-B14F-4D97-AF65-F5344CB8AC3E}">
        <p14:creationId xmlns:p14="http://schemas.microsoft.com/office/powerpoint/2010/main" val="24285258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Machen Sie als krönenden Abschluss dieser Präsentation das zu Verfügung gestellte </a:t>
            </a:r>
            <a:r>
              <a:rPr lang="de-CH" i="1" dirty="0" err="1"/>
              <a:t>Kahoot</a:t>
            </a:r>
            <a:r>
              <a:rPr lang="de-CH" i="1" dirty="0"/>
              <a:t>, welches Bezug auf diese </a:t>
            </a:r>
            <a:r>
              <a:rPr lang="de-CH" i="1" dirty="0" err="1"/>
              <a:t>Powerpointpräsentation</a:t>
            </a:r>
            <a:r>
              <a:rPr lang="de-CH" i="1" dirty="0"/>
              <a:t> nimmt! </a:t>
            </a:r>
          </a:p>
          <a:p>
            <a:endParaRPr lang="de-CH" i="1" dirty="0"/>
          </a:p>
          <a:p>
            <a:pPr defTabSz="990478">
              <a:defRPr/>
            </a:pPr>
            <a:r>
              <a:rPr lang="de-CH" i="1" dirty="0"/>
              <a:t>Link zum </a:t>
            </a:r>
            <a:r>
              <a:rPr lang="de-CH" i="1" dirty="0" err="1"/>
              <a:t>Kahoot</a:t>
            </a:r>
            <a:r>
              <a:rPr lang="de-CH" i="1" dirty="0"/>
              <a:t>: </a:t>
            </a:r>
            <a:r>
              <a:rPr lang="de-CH" sz="1900" u="sng" dirty="0">
                <a:solidFill>
                  <a:srgbClr val="0000FF"/>
                </a:solidFill>
                <a:latin typeface="Georgia" panose="02040502050405020303" pitchFamily="18" charset="0"/>
                <a:ea typeface="Georgia" panose="02040502050405020303" pitchFamily="18" charset="0"/>
                <a:cs typeface="Times New Roman" panose="02020603050405020304" pitchFamily="18" charset="0"/>
                <a:hlinkClick r:id="rId3"/>
              </a:rPr>
              <a:t>https://create.kahoot.it/share/unsere-klasse-geht-in-den-umwelteinsatz/f4fb3b06-87df-4dbf-a1d3-35ba3afc8405</a:t>
            </a:r>
            <a:endParaRPr lang="de-CH" i="1" dirty="0"/>
          </a:p>
          <a:p>
            <a:endParaRPr lang="de-CH" i="1" dirty="0"/>
          </a:p>
          <a:p>
            <a:r>
              <a:rPr lang="de-CH" i="1" dirty="0"/>
              <a:t>Mehr Informationen finden Sie auf dem «Begleitblatt </a:t>
            </a:r>
            <a:r>
              <a:rPr lang="de-CH" i="1" dirty="0" err="1"/>
              <a:t>Kahoot</a:t>
            </a:r>
            <a:r>
              <a:rPr lang="de-CH" i="1" dirty="0"/>
              <a:t>»!</a:t>
            </a:r>
          </a:p>
        </p:txBody>
      </p:sp>
      <p:sp>
        <p:nvSpPr>
          <p:cNvPr id="4" name="Foliennummernplatzhalter 3"/>
          <p:cNvSpPr>
            <a:spLocks noGrp="1"/>
          </p:cNvSpPr>
          <p:nvPr>
            <p:ph type="sldNum" sz="quarter" idx="5"/>
          </p:nvPr>
        </p:nvSpPr>
        <p:spPr/>
        <p:txBody>
          <a:bodyPr/>
          <a:lstStyle/>
          <a:p>
            <a:fld id="{A71A5D5A-31E6-4068-B3EF-FA4585CDDEFE}" type="slidenum">
              <a:rPr lang="de-CH" smtClean="0"/>
              <a:t>22</a:t>
            </a:fld>
            <a:endParaRPr lang="de-CH"/>
          </a:p>
        </p:txBody>
      </p:sp>
    </p:spTree>
    <p:extLst>
      <p:ext uri="{BB962C8B-B14F-4D97-AF65-F5344CB8AC3E}">
        <p14:creationId xmlns:p14="http://schemas.microsoft.com/office/powerpoint/2010/main" val="1326557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71A5D5A-31E6-4068-B3EF-FA4585CDDEFE}" type="slidenum">
              <a:rPr lang="de-CH" smtClean="0"/>
              <a:t>3</a:t>
            </a:fld>
            <a:endParaRPr lang="de-CH"/>
          </a:p>
        </p:txBody>
      </p:sp>
    </p:spTree>
    <p:extLst>
      <p:ext uri="{BB962C8B-B14F-4D97-AF65-F5344CB8AC3E}">
        <p14:creationId xmlns:p14="http://schemas.microsoft.com/office/powerpoint/2010/main" val="22064979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990478">
              <a:defRPr/>
            </a:pPr>
            <a:r>
              <a:rPr lang="de-CH" i="1" dirty="0"/>
              <a:t>Neben den hier aufgelisteten Zielen (werden in den weiteren Folien nochmals aufgenommen) können die Jugendlichen auch ihre eigenen Ziele – im Bereich Berufswahl – mit dieser Woche verbinden: Die Jugendlichen verrichten während dieser Woche draussen praktische Arbeiten, welche Kompetenzen von verschiedensten Berufen beinhalten. Die Jugendlichen erhalten – auch durch den direkten Kontakt mit Berufsleuten - einen Anhaltspunkt, ob z.B. eine Berufslehre oder ein Studium in diese Richtung in Frage kommen könnte. </a:t>
            </a:r>
          </a:p>
          <a:p>
            <a:pPr defTabSz="990478">
              <a:defRPr/>
            </a:pPr>
            <a:endParaRPr lang="de-CH" i="1" dirty="0"/>
          </a:p>
          <a:p>
            <a:endParaRPr lang="de-CH" noProof="0" dirty="0"/>
          </a:p>
          <a:p>
            <a:endParaRPr lang="de-CH" noProof="0" dirty="0"/>
          </a:p>
        </p:txBody>
      </p:sp>
      <p:sp>
        <p:nvSpPr>
          <p:cNvPr id="4" name="Foliennummernplatzhalter 3"/>
          <p:cNvSpPr>
            <a:spLocks noGrp="1"/>
          </p:cNvSpPr>
          <p:nvPr>
            <p:ph type="sldNum" sz="quarter" idx="5"/>
          </p:nvPr>
        </p:nvSpPr>
        <p:spPr/>
        <p:txBody>
          <a:bodyPr/>
          <a:lstStyle/>
          <a:p>
            <a:fld id="{A71A5D5A-31E6-4068-B3EF-FA4585CDDEFE}" type="slidenum">
              <a:rPr lang="de-CH" smtClean="0"/>
              <a:t>4</a:t>
            </a:fld>
            <a:endParaRPr lang="de-CH"/>
          </a:p>
        </p:txBody>
      </p:sp>
    </p:spTree>
    <p:extLst>
      <p:ext uri="{BB962C8B-B14F-4D97-AF65-F5344CB8AC3E}">
        <p14:creationId xmlns:p14="http://schemas.microsoft.com/office/powerpoint/2010/main" val="1462884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noProof="0" dirty="0"/>
              <a:t>Es ist uns ein wichtiges Anliegen, dass die Schülerinnen und Schüler, die Sinnhaftigkeit eines Umwelteinsatzes verstehen und ausgehend von ihrer Lebenswelt beginnen, zu reflektieren. Hier werden erste Denkanstösse gegeben. Wichtig ist es, dass auch während dem Einsatz immer wieder auf den Sinn und Zweck der Arbeiten Bezug genommen wird.</a:t>
            </a:r>
          </a:p>
          <a:p>
            <a:pPr defTabSz="990478">
              <a:defRPr/>
            </a:pPr>
            <a:r>
              <a:rPr lang="de-CH" i="1" noProof="0" dirty="0"/>
              <a:t>Passen Sie die Fragen allenfalls an Ihren Einsatz – und die dort zu verrichtenden Feldarbeiten – an! (Achtung: Die Frage zum Wald ist Teil des </a:t>
            </a:r>
            <a:r>
              <a:rPr lang="de-CH" i="1" noProof="0" dirty="0" err="1"/>
              <a:t>Kahoots</a:t>
            </a:r>
            <a:r>
              <a:rPr lang="de-CH" i="1" noProof="0" dirty="0"/>
              <a:t>!)</a:t>
            </a:r>
          </a:p>
          <a:p>
            <a:endParaRPr lang="de-CH" i="1" noProof="0" dirty="0"/>
          </a:p>
          <a:p>
            <a:endParaRPr lang="de-CH" i="0" noProof="0" dirty="0"/>
          </a:p>
          <a:p>
            <a:r>
              <a:rPr lang="de-CH" i="0" noProof="0" dirty="0"/>
              <a:t>Die Fragen könnten wie folgt beantwortet werden: </a:t>
            </a:r>
          </a:p>
          <a:p>
            <a:endParaRPr lang="de-CH" noProof="0" dirty="0"/>
          </a:p>
          <a:p>
            <a:r>
              <a:rPr lang="de-CH" dirty="0"/>
              <a:t>Weshalb brauchen wir den Wald? </a:t>
            </a:r>
          </a:p>
          <a:p>
            <a:r>
              <a:rPr lang="de-CH" dirty="0"/>
              <a:t>Der Wald bietet uns unter anderem:</a:t>
            </a:r>
          </a:p>
          <a:p>
            <a:pPr marL="185715" indent="-185715">
              <a:buFontTx/>
              <a:buChar char="-"/>
            </a:pPr>
            <a:r>
              <a:rPr lang="de-CH" dirty="0"/>
              <a:t>Frische Luft (Stichwort Klimawandel)</a:t>
            </a:r>
          </a:p>
          <a:p>
            <a:pPr marL="185715" indent="-185715">
              <a:buFontTx/>
              <a:buChar char="-"/>
            </a:pPr>
            <a:r>
              <a:rPr lang="de-CH" dirty="0"/>
              <a:t>Schutz vor Naturgefahren in Bergregionen (Schutzwald gegen Steinschlag, Lawinen etc. )</a:t>
            </a:r>
          </a:p>
          <a:p>
            <a:pPr marL="185715" indent="-185715">
              <a:buFontTx/>
              <a:buChar char="-"/>
            </a:pPr>
            <a:r>
              <a:rPr lang="de-CH" dirty="0"/>
              <a:t>Schöne und erholsame Gebiete zum Wandern, Velofahren…</a:t>
            </a:r>
          </a:p>
          <a:p>
            <a:pPr marL="185715" indent="-185715">
              <a:buFontTx/>
              <a:buChar char="-"/>
            </a:pPr>
            <a:r>
              <a:rPr lang="de-CH" dirty="0"/>
              <a:t>Reinigung von Trinkwasser</a:t>
            </a:r>
          </a:p>
          <a:p>
            <a:pPr marL="185715" indent="-185715">
              <a:buFontTx/>
              <a:buChar char="-"/>
            </a:pPr>
            <a:r>
              <a:rPr lang="de-CH" dirty="0"/>
              <a:t>…</a:t>
            </a:r>
          </a:p>
          <a:p>
            <a:endParaRPr lang="de-CH" dirty="0"/>
          </a:p>
          <a:p>
            <a:r>
              <a:rPr lang="de-CH" dirty="0"/>
              <a:t>Weshalb brauchen wir Alpweiden? </a:t>
            </a:r>
          </a:p>
          <a:p>
            <a:r>
              <a:rPr lang="de-CH" dirty="0"/>
              <a:t>Alpweiden prägen seit Jahrhunderten die Schweizer Landschaft – so spielen auch viele berühmte Schweizer Filme auf Alpweiden (z.B. Heidi) – und bieten eine einzigartige Landschaft für Erholungs- und Tourismusgebiete. Zudem sind sie für die Milch- und Fleischproduktion von essenzieller Bedeutung. </a:t>
            </a:r>
          </a:p>
          <a:p>
            <a:r>
              <a:rPr lang="de-CH" dirty="0"/>
              <a:t>Auf vielen Alpweiden ist die Biodiversität sehr hoch, viele Insekten finden dort einen passenden Lebensraum. Dies wiederum ist für die Bestäubung unserer Lebensmittel essenziell. </a:t>
            </a:r>
          </a:p>
          <a:p>
            <a:endParaRPr lang="de-CH" dirty="0"/>
          </a:p>
          <a:p>
            <a:r>
              <a:rPr lang="de-CH" dirty="0"/>
              <a:t>Weshalb lassen wir die Natur nicht einfach so, wie sie ist? </a:t>
            </a:r>
          </a:p>
          <a:p>
            <a:r>
              <a:rPr lang="de-CH" dirty="0"/>
              <a:t>Der Mensch will die Natur für sich nutzen, beispielsweise für die Nahrungsmittelproduktion (Weiden für die Kühe, Anbauflächen etc.) oder für den eigenen Schutz (Wald) etc. Damit die Natur auch diesen Nutzen erbringt, müssen die Menschen entsprechend Arbeit leisten. </a:t>
            </a:r>
          </a:p>
          <a:p>
            <a:endParaRPr lang="de-CH" dirty="0"/>
          </a:p>
          <a:p>
            <a:r>
              <a:rPr lang="de-CH" dirty="0"/>
              <a:t>Erweiterte Frage:</a:t>
            </a:r>
          </a:p>
          <a:p>
            <a:r>
              <a:rPr lang="de-CH" dirty="0"/>
              <a:t>Ist es denn schlecht, wenn der Mensch die Natur für sich nutzt? Mögliche Antwort: Nein, nicht unbedingt. Auf vielen Alpweiden z.B. besteht eine sehr grosse Biodiversität. Es kommt auf die Bewirtschaftungsart (z.B. Einsatz von Pestiziden, Maschinen etc.) an. </a:t>
            </a:r>
          </a:p>
          <a:p>
            <a:endParaRPr lang="de-CH" dirty="0"/>
          </a:p>
        </p:txBody>
      </p:sp>
      <p:sp>
        <p:nvSpPr>
          <p:cNvPr id="4" name="Foliennummernplatzhalter 3"/>
          <p:cNvSpPr>
            <a:spLocks noGrp="1"/>
          </p:cNvSpPr>
          <p:nvPr>
            <p:ph type="sldNum" sz="quarter" idx="5"/>
          </p:nvPr>
        </p:nvSpPr>
        <p:spPr/>
        <p:txBody>
          <a:bodyPr/>
          <a:lstStyle/>
          <a:p>
            <a:fld id="{A71A5D5A-31E6-4068-B3EF-FA4585CDDEFE}" type="slidenum">
              <a:rPr lang="de-CH" smtClean="0"/>
              <a:t>5</a:t>
            </a:fld>
            <a:endParaRPr lang="de-CH"/>
          </a:p>
        </p:txBody>
      </p:sp>
    </p:spTree>
    <p:extLst>
      <p:ext uri="{BB962C8B-B14F-4D97-AF65-F5344CB8AC3E}">
        <p14:creationId xmlns:p14="http://schemas.microsoft.com/office/powerpoint/2010/main" val="3798135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CH" i="1" dirty="0"/>
              <a:t>Die hier aufgelisteten Arbeiten dienen alle der Natur- und Kulturlandschaftspflege und werden im Rahmen eines Umwelteinsatzes verrichtet. </a:t>
            </a:r>
          </a:p>
          <a:p>
            <a:r>
              <a:rPr lang="de-CH" i="1" dirty="0"/>
              <a:t>Welche Arbeiten konkret im Feld verrichtet werden, kommt sehr auf den Einsatzort darauf an. Dies ist nur eine Aufzählung möglicher Arbeiten (nicht abschliessend). </a:t>
            </a:r>
          </a:p>
          <a:p>
            <a:r>
              <a:rPr lang="de-CH" i="1" dirty="0"/>
              <a:t>Passen Sie die folgenden Bilder und Erklärungen wenn möglich an den geplanten Arbeiten in Ihrem Umwelteinsatz an! </a:t>
            </a:r>
          </a:p>
          <a:p>
            <a:r>
              <a:rPr lang="de-CH" i="1" dirty="0"/>
              <a:t>Für weitere Hintergrundinformationen zu den entsprechenden Arbeiten, lesen Sie unsere Infotexte. Ergänzend dazu stellen wir Ihnen zu den jeweiligen Arbeiten didaktisch aufgearbeitete Hintergrundinformationen mit Fragen und Diskussionsanregungen für Sequenzen während dem Umwelteinsatz zur Verfügung. </a:t>
            </a:r>
          </a:p>
          <a:p>
            <a:endParaRPr lang="de-CH" i="1" dirty="0"/>
          </a:p>
          <a:p>
            <a:pPr defTabSz="990478">
              <a:defRPr/>
            </a:pPr>
            <a:r>
              <a:rPr lang="de-CH" i="1" dirty="0"/>
              <a:t>Sprechen Sie hier – falls nötig und mit der Einsatzleitung besprochen – bereits sicherheitsrelevante Punkte zu den verschiedenen Arbeiten an. </a:t>
            </a:r>
          </a:p>
          <a:p>
            <a:endParaRPr lang="de-CH" i="1" dirty="0"/>
          </a:p>
          <a:p>
            <a:endParaRPr lang="de-CH" i="1" dirty="0"/>
          </a:p>
        </p:txBody>
      </p:sp>
      <p:sp>
        <p:nvSpPr>
          <p:cNvPr id="4" name="Foliennummernplatzhalter 3"/>
          <p:cNvSpPr>
            <a:spLocks noGrp="1"/>
          </p:cNvSpPr>
          <p:nvPr>
            <p:ph type="sldNum" sz="quarter" idx="5"/>
          </p:nvPr>
        </p:nvSpPr>
        <p:spPr/>
        <p:txBody>
          <a:bodyPr/>
          <a:lstStyle/>
          <a:p>
            <a:fld id="{A71A5D5A-31E6-4068-B3EF-FA4585CDDEFE}" type="slidenum">
              <a:rPr lang="de-CH" smtClean="0"/>
              <a:t>6</a:t>
            </a:fld>
            <a:endParaRPr lang="de-CH"/>
          </a:p>
        </p:txBody>
      </p:sp>
    </p:spTree>
    <p:extLst>
      <p:ext uri="{BB962C8B-B14F-4D97-AF65-F5344CB8AC3E}">
        <p14:creationId xmlns:p14="http://schemas.microsoft.com/office/powerpoint/2010/main" val="41653317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de-CH" dirty="0"/>
              <a:t>Alpweiden </a:t>
            </a:r>
            <a:r>
              <a:rPr lang="de-CH" dirty="0" err="1"/>
              <a:t>entbuschen</a:t>
            </a:r>
            <a:r>
              <a:rPr lang="de-CH" dirty="0"/>
              <a:t>: </a:t>
            </a:r>
          </a:p>
          <a:p>
            <a:r>
              <a:rPr lang="de-CH" dirty="0"/>
              <a:t>Es werden immer weniger Tiere (Kühe, Schafe etc.) auf die Alp gebracht. Dies hat eine Verbuschung der Alpen zur Folge. Die Verbuschung führt – erstaunlicherweise – zu einer Abnahme der Biodiversität und verdrängt seltene Arten, welche auf die blumenreichen Alpwiesen angewiesen sind. Um diesen wertvollen Lebensraum erhalten zu können, müssen Alpweiden entbuscht werden (z.B. Lärchen, Wachholder etc. </a:t>
            </a:r>
            <a:r>
              <a:rPr lang="de-CH"/>
              <a:t>ausreissen/abschneiden). </a:t>
            </a:r>
            <a:endParaRPr lang="de-CH" dirty="0"/>
          </a:p>
        </p:txBody>
      </p:sp>
      <p:sp>
        <p:nvSpPr>
          <p:cNvPr id="4" name="Espace réservé du numéro de diapositive 3"/>
          <p:cNvSpPr>
            <a:spLocks noGrp="1"/>
          </p:cNvSpPr>
          <p:nvPr>
            <p:ph type="sldNum" sz="quarter" idx="10"/>
          </p:nvPr>
        </p:nvSpPr>
        <p:spPr/>
        <p:txBody>
          <a:bodyPr/>
          <a:lstStyle/>
          <a:p>
            <a:fld id="{A71A5D5A-31E6-4068-B3EF-FA4585CDDEFE}" type="slidenum">
              <a:rPr lang="de-CH" smtClean="0"/>
              <a:t>7</a:t>
            </a:fld>
            <a:endParaRPr lang="de-CH"/>
          </a:p>
        </p:txBody>
      </p:sp>
    </p:spTree>
    <p:extLst>
      <p:ext uri="{BB962C8B-B14F-4D97-AF65-F5344CB8AC3E}">
        <p14:creationId xmlns:p14="http://schemas.microsoft.com/office/powerpoint/2010/main" val="34152740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90478">
              <a:defRPr/>
            </a:pPr>
            <a:r>
              <a:rPr lang="de-CH" dirty="0"/>
              <a:t>Waldpflege (Schlagräumung): </a:t>
            </a:r>
          </a:p>
          <a:p>
            <a:pPr defTabSz="990478">
              <a:defRPr/>
            </a:pPr>
            <a:r>
              <a:rPr lang="de-CH" dirty="0"/>
              <a:t>Nach einem Holzschlag werden die Stämme aus dem Wald genommen und Äste etc. bleiben liegen. Damit schneller wieder junge Bäume aufkommen resp. neue Bäume gepflanzt werden können, wird eine Schlagräumung gemacht. Das heisst, die herumliegenden Äste werden auf Haufen aufgeschichtet. </a:t>
            </a:r>
          </a:p>
        </p:txBody>
      </p:sp>
      <p:sp>
        <p:nvSpPr>
          <p:cNvPr id="4" name="Espace réservé du numéro de diapositive 3"/>
          <p:cNvSpPr>
            <a:spLocks noGrp="1"/>
          </p:cNvSpPr>
          <p:nvPr>
            <p:ph type="sldNum" sz="quarter" idx="10"/>
          </p:nvPr>
        </p:nvSpPr>
        <p:spPr/>
        <p:txBody>
          <a:bodyPr/>
          <a:lstStyle/>
          <a:p>
            <a:fld id="{A71A5D5A-31E6-4068-B3EF-FA4585CDDEFE}" type="slidenum">
              <a:rPr lang="de-CH" smtClean="0"/>
              <a:t>8</a:t>
            </a:fld>
            <a:endParaRPr lang="de-CH"/>
          </a:p>
        </p:txBody>
      </p:sp>
    </p:spTree>
    <p:extLst>
      <p:ext uri="{BB962C8B-B14F-4D97-AF65-F5344CB8AC3E}">
        <p14:creationId xmlns:p14="http://schemas.microsoft.com/office/powerpoint/2010/main" val="39050604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defTabSz="990478">
              <a:defRPr/>
            </a:pPr>
            <a:r>
              <a:rPr lang="de-CH" dirty="0"/>
              <a:t>Wegbauarbeiten: </a:t>
            </a:r>
          </a:p>
          <a:p>
            <a:pPr defTabSz="990478">
              <a:defRPr/>
            </a:pPr>
            <a:r>
              <a:rPr lang="de-CH" b="1" dirty="0"/>
              <a:t>Forstliche Begehungswege: </a:t>
            </a:r>
            <a:r>
              <a:rPr lang="de-CH" dirty="0"/>
              <a:t>Personen, welche im Forst arbeiten, haben die Aufgabe, den Wald zu pflegen und zu überwachen (z.B. um Schädlingsausbreitungen frühzeitig festzustellen). Damit sie diese Aufgabe gut meistern können, sind sie auf Wege angewiesen. Im Rahmen des Klimawandels werden solche Kontrollgänge wichtiger – der Wald muss an die neuen Bedingungen angepasst werden. </a:t>
            </a:r>
          </a:p>
          <a:p>
            <a:pPr defTabSz="990478">
              <a:defRPr/>
            </a:pPr>
            <a:r>
              <a:rPr lang="de-CH" b="1" dirty="0"/>
              <a:t>Wanderwege: </a:t>
            </a:r>
            <a:r>
              <a:rPr lang="de-CH" dirty="0"/>
              <a:t>Wanderwege sind gerade für Randregionen essenziell: Sie erschliessen abgelegene Gebiete (beispielsweise Alpwirtschaften), tragen zur Förderung der Region bei (Stichwort Tourismus) und führen zu einer Entlastung neben den Wegen (Lenkungsfunktion z.B. in Wildschutzgebieten). </a:t>
            </a:r>
          </a:p>
          <a:p>
            <a:pPr defTabSz="990478">
              <a:defRPr/>
            </a:pPr>
            <a:endParaRPr lang="de-CH" dirty="0"/>
          </a:p>
        </p:txBody>
      </p:sp>
      <p:sp>
        <p:nvSpPr>
          <p:cNvPr id="4" name="Espace réservé du numéro de diapositive 3"/>
          <p:cNvSpPr>
            <a:spLocks noGrp="1"/>
          </p:cNvSpPr>
          <p:nvPr>
            <p:ph type="sldNum" sz="quarter" idx="10"/>
          </p:nvPr>
        </p:nvSpPr>
        <p:spPr/>
        <p:txBody>
          <a:bodyPr/>
          <a:lstStyle/>
          <a:p>
            <a:fld id="{A71A5D5A-31E6-4068-B3EF-FA4585CDDEFE}" type="slidenum">
              <a:rPr lang="de-CH" smtClean="0"/>
              <a:t>9</a:t>
            </a:fld>
            <a:endParaRPr lang="de-CH"/>
          </a:p>
        </p:txBody>
      </p:sp>
    </p:spTree>
    <p:extLst>
      <p:ext uri="{BB962C8B-B14F-4D97-AF65-F5344CB8AC3E}">
        <p14:creationId xmlns:p14="http://schemas.microsoft.com/office/powerpoint/2010/main" val="28048464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blatt">
    <p:bg>
      <p:bgRef idx="1002">
        <a:schemeClr val="bg2"/>
      </p:bgRef>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8AA6D664-EC3F-436C-9449-5E4C4634EA83}"/>
              </a:ext>
            </a:extLst>
          </p:cNvPr>
          <p:cNvGrpSpPr/>
          <p:nvPr userDrawn="1"/>
        </p:nvGrpSpPr>
        <p:grpSpPr>
          <a:xfrm>
            <a:off x="0" y="0"/>
            <a:ext cx="12192000" cy="6858000"/>
            <a:chOff x="0" y="0"/>
            <a:chExt cx="12192000" cy="6858000"/>
          </a:xfrm>
        </p:grpSpPr>
        <p:pic>
          <p:nvPicPr>
            <p:cNvPr id="13" name="Image 12">
              <a:extLst>
                <a:ext uri="{FF2B5EF4-FFF2-40B4-BE49-F238E27FC236}">
                  <a16:creationId xmlns:a16="http://schemas.microsoft.com/office/drawing/2014/main" id="{BB8D15D4-6E4F-43B2-BA0E-DA5A5DC2A2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125" b="51084"/>
            <a:stretch/>
          </p:blipFill>
          <p:spPr>
            <a:xfrm>
              <a:off x="5257800" y="1165225"/>
              <a:ext cx="6934200" cy="5692775"/>
            </a:xfrm>
            <a:prstGeom prst="rect">
              <a:avLst/>
            </a:prstGeom>
          </p:spPr>
        </p:pic>
        <p:pic>
          <p:nvPicPr>
            <p:cNvPr id="14" name="Image 13">
              <a:extLst>
                <a:ext uri="{FF2B5EF4-FFF2-40B4-BE49-F238E27FC236}">
                  <a16:creationId xmlns:a16="http://schemas.microsoft.com/office/drawing/2014/main" id="{28EDCC26-F7C3-489F-825C-DD4731CBBB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18" t="43126" b="19374"/>
            <a:stretch/>
          </p:blipFill>
          <p:spPr>
            <a:xfrm>
              <a:off x="0" y="0"/>
              <a:ext cx="10668000" cy="6858000"/>
            </a:xfrm>
            <a:prstGeom prst="rect">
              <a:avLst/>
            </a:prstGeom>
          </p:spPr>
        </p:pic>
      </p:grpSp>
      <p:sp>
        <p:nvSpPr>
          <p:cNvPr id="2" name="Titre 1">
            <a:extLst>
              <a:ext uri="{FF2B5EF4-FFF2-40B4-BE49-F238E27FC236}">
                <a16:creationId xmlns:a16="http://schemas.microsoft.com/office/drawing/2014/main" id="{1192EB52-4FCB-4B45-9FD4-850EC8B19F9A}"/>
              </a:ext>
            </a:extLst>
          </p:cNvPr>
          <p:cNvSpPr>
            <a:spLocks noGrp="1"/>
          </p:cNvSpPr>
          <p:nvPr>
            <p:ph type="ctrTitle"/>
          </p:nvPr>
        </p:nvSpPr>
        <p:spPr>
          <a:xfrm>
            <a:off x="1524000" y="1122363"/>
            <a:ext cx="9144000" cy="2387600"/>
          </a:xfrm>
        </p:spPr>
        <p:txBody>
          <a:bodyPr anchor="b">
            <a:normAutofit/>
          </a:bodyPr>
          <a:lstStyle>
            <a:lvl1pPr algn="ctr">
              <a:defRPr sz="5400" b="1">
                <a:solidFill>
                  <a:schemeClr val="bg1"/>
                </a:solidFill>
              </a:defRPr>
            </a:lvl1pPr>
          </a:lstStyle>
          <a:p>
            <a:r>
              <a:rPr lang="fr-FR"/>
              <a:t>Modifiez le style du titre</a:t>
            </a:r>
            <a:endParaRPr lang="fr-CH"/>
          </a:p>
        </p:txBody>
      </p:sp>
      <p:sp>
        <p:nvSpPr>
          <p:cNvPr id="3" name="Sous-titre 2">
            <a:extLst>
              <a:ext uri="{FF2B5EF4-FFF2-40B4-BE49-F238E27FC236}">
                <a16:creationId xmlns:a16="http://schemas.microsoft.com/office/drawing/2014/main" id="{EAB4DEAF-F98C-4B98-8DD9-A88E6116DA9E}"/>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A20FD7DB-040F-40DA-9095-39A49B14F56E}"/>
              </a:ext>
            </a:extLst>
          </p:cNvPr>
          <p:cNvSpPr>
            <a:spLocks noGrp="1"/>
          </p:cNvSpPr>
          <p:nvPr>
            <p:ph type="dt" sz="half" idx="10"/>
          </p:nvPr>
        </p:nvSpPr>
        <p:spPr/>
        <p:txBody>
          <a:bodyPr/>
          <a:lstStyle>
            <a:lvl1pPr>
              <a:defRPr>
                <a:solidFill>
                  <a:schemeClr val="bg1">
                    <a:lumMod val="50000"/>
                  </a:schemeClr>
                </a:solidFill>
              </a:defRPr>
            </a:lvl1pPr>
          </a:lstStyle>
          <a:p>
            <a:fld id="{2C981694-8736-4D87-9D4E-3C9DEBE743F3}"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07AF1E4E-065B-45EA-BF64-2771C23460EA}"/>
              </a:ext>
            </a:extLst>
          </p:cNvPr>
          <p:cNvSpPr>
            <a:spLocks noGrp="1"/>
          </p:cNvSpPr>
          <p:nvPr>
            <p:ph type="sldNum" sz="quarter" idx="12"/>
          </p:nvPr>
        </p:nvSpPr>
        <p:spPr/>
        <p:txBody>
          <a:bodyPr/>
          <a:lstStyle>
            <a:lvl1pPr>
              <a:defRPr>
                <a:solidFill>
                  <a:schemeClr val="bg1">
                    <a:lumMod val="50000"/>
                  </a:schemeClr>
                </a:solidFill>
              </a:defRPr>
            </a:lvl1pPr>
          </a:lstStyle>
          <a:p>
            <a:fld id="{AE244326-7FA7-4446-8E21-00A1C6E7EEC8}" type="slidenum">
              <a:rPr lang="de-CH" smtClean="0"/>
              <a:pPr/>
              <a:t>‹#›</a:t>
            </a:fld>
            <a:endParaRPr lang="de-CH"/>
          </a:p>
        </p:txBody>
      </p:sp>
      <p:pic>
        <p:nvPicPr>
          <p:cNvPr id="20" name="Image 19">
            <a:extLst>
              <a:ext uri="{FF2B5EF4-FFF2-40B4-BE49-F238E27FC236}">
                <a16:creationId xmlns:a16="http://schemas.microsoft.com/office/drawing/2014/main" id="{7E53CA9C-C07F-41D2-8F70-44BB6846C48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6993" y="65611"/>
            <a:ext cx="5400196" cy="896114"/>
          </a:xfrm>
          <a:prstGeom prst="rect">
            <a:avLst/>
          </a:prstGeom>
        </p:spPr>
      </p:pic>
    </p:spTree>
    <p:extLst>
      <p:ext uri="{BB962C8B-B14F-4D97-AF65-F5344CB8AC3E}">
        <p14:creationId xmlns:p14="http://schemas.microsoft.com/office/powerpoint/2010/main" val="181973793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2 Bilder Klein">
    <p:bg>
      <p:bgRef idx="1001">
        <a:schemeClr val="bg1"/>
      </p:bgRef>
    </p:b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D367D-62C8-452E-90DA-788450CA071B}"/>
              </a:ext>
            </a:extLst>
          </p:cNvPr>
          <p:cNvSpPr>
            <a:spLocks noGrp="1"/>
          </p:cNvSpPr>
          <p:nvPr>
            <p:ph type="title"/>
          </p:nvPr>
        </p:nvSpPr>
        <p:spPr>
          <a:xfrm>
            <a:off x="839788" y="365125"/>
            <a:ext cx="10515600" cy="1325563"/>
          </a:xfrm>
        </p:spPr>
        <p:txBody>
          <a:bodyPr/>
          <a:lstStyle>
            <a:lvl1pPr>
              <a:defRPr b="1">
                <a:solidFill>
                  <a:srgbClr val="2F8444"/>
                </a:solidFill>
              </a:defRPr>
            </a:lvl1pPr>
          </a:lstStyle>
          <a:p>
            <a:r>
              <a:rPr lang="fr-FR"/>
              <a:t>Modifiez le style du titre</a:t>
            </a:r>
            <a:endParaRPr lang="fr-CH"/>
          </a:p>
        </p:txBody>
      </p:sp>
      <p:sp>
        <p:nvSpPr>
          <p:cNvPr id="7" name="Espace réservé de la date 6">
            <a:extLst>
              <a:ext uri="{FF2B5EF4-FFF2-40B4-BE49-F238E27FC236}">
                <a16:creationId xmlns:a16="http://schemas.microsoft.com/office/drawing/2014/main" id="{B5C68113-0735-44F4-9547-EF31FB22159B}"/>
              </a:ext>
            </a:extLst>
          </p:cNvPr>
          <p:cNvSpPr>
            <a:spLocks noGrp="1"/>
          </p:cNvSpPr>
          <p:nvPr>
            <p:ph type="dt" sz="half" idx="10"/>
          </p:nvPr>
        </p:nvSpPr>
        <p:spPr/>
        <p:txBody>
          <a:bodyPr/>
          <a:lstStyle/>
          <a:p>
            <a:fld id="{253337A5-A5FC-4685-971E-92140AD6060A}" type="datetime1">
              <a:rPr lang="de-CH" smtClean="0"/>
              <a:t>18.05.2026</a:t>
            </a:fld>
            <a:endParaRPr lang="de-CH"/>
          </a:p>
        </p:txBody>
      </p:sp>
      <p:sp>
        <p:nvSpPr>
          <p:cNvPr id="9" name="Espace réservé du numéro de diapositive 8">
            <a:extLst>
              <a:ext uri="{FF2B5EF4-FFF2-40B4-BE49-F238E27FC236}">
                <a16:creationId xmlns:a16="http://schemas.microsoft.com/office/drawing/2014/main" id="{473AF6D0-E36F-44AA-9DB3-B23FC3F291B2}"/>
              </a:ext>
            </a:extLst>
          </p:cNvPr>
          <p:cNvSpPr>
            <a:spLocks noGrp="1"/>
          </p:cNvSpPr>
          <p:nvPr>
            <p:ph type="sldNum" sz="quarter" idx="12"/>
          </p:nvPr>
        </p:nvSpPr>
        <p:spPr/>
        <p:txBody>
          <a:bodyPr/>
          <a:lstStyle/>
          <a:p>
            <a:fld id="{AE244326-7FA7-4446-8E21-00A1C6E7EEC8}" type="slidenum">
              <a:rPr lang="de-CH" smtClean="0"/>
              <a:t>‹#›</a:t>
            </a:fld>
            <a:endParaRPr lang="de-CH"/>
          </a:p>
        </p:txBody>
      </p:sp>
      <p:sp>
        <p:nvSpPr>
          <p:cNvPr id="11" name="Espace réservé pour une image  2">
            <a:extLst>
              <a:ext uri="{FF2B5EF4-FFF2-40B4-BE49-F238E27FC236}">
                <a16:creationId xmlns:a16="http://schemas.microsoft.com/office/drawing/2014/main" id="{C5BB8038-9C16-4BE2-8349-343016EA233F}"/>
              </a:ext>
            </a:extLst>
          </p:cNvPr>
          <p:cNvSpPr>
            <a:spLocks noGrp="1"/>
          </p:cNvSpPr>
          <p:nvPr>
            <p:ph type="pic" idx="14"/>
          </p:nvPr>
        </p:nvSpPr>
        <p:spPr>
          <a:xfrm>
            <a:off x="839788" y="1799771"/>
            <a:ext cx="5040000" cy="4389892"/>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12" name="Espace réservé pour une image  2">
            <a:extLst>
              <a:ext uri="{FF2B5EF4-FFF2-40B4-BE49-F238E27FC236}">
                <a16:creationId xmlns:a16="http://schemas.microsoft.com/office/drawing/2014/main" id="{8DD4BDDD-AE1D-4C68-BD42-0EE55FC773E5}"/>
              </a:ext>
            </a:extLst>
          </p:cNvPr>
          <p:cNvSpPr>
            <a:spLocks noGrp="1"/>
          </p:cNvSpPr>
          <p:nvPr>
            <p:ph type="pic" idx="15"/>
          </p:nvPr>
        </p:nvSpPr>
        <p:spPr>
          <a:xfrm>
            <a:off x="6312212" y="1799771"/>
            <a:ext cx="5040000" cy="4389892"/>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Tree>
    <p:extLst>
      <p:ext uri="{BB962C8B-B14F-4D97-AF65-F5344CB8AC3E}">
        <p14:creationId xmlns:p14="http://schemas.microsoft.com/office/powerpoint/2010/main" val="261603091"/>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2 Bilder Klein">
    <p:bg>
      <p:bgRef idx="1002">
        <a:schemeClr val="bg2"/>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81F8FDCC-2D76-44D5-93B7-F89C8324C76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125" b="51084"/>
          <a:stretch/>
        </p:blipFill>
        <p:spPr>
          <a:xfrm>
            <a:off x="5257800" y="1165225"/>
            <a:ext cx="6934200" cy="5692775"/>
          </a:xfrm>
          <a:prstGeom prst="rect">
            <a:avLst/>
          </a:prstGeom>
        </p:spPr>
      </p:pic>
      <p:pic>
        <p:nvPicPr>
          <p:cNvPr id="14" name="Image 13">
            <a:extLst>
              <a:ext uri="{FF2B5EF4-FFF2-40B4-BE49-F238E27FC236}">
                <a16:creationId xmlns:a16="http://schemas.microsoft.com/office/drawing/2014/main" id="{2673EE9B-E47E-4ED3-9A4A-8B4A9F5899C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18" t="43126" b="19374"/>
          <a:stretch/>
        </p:blipFill>
        <p:spPr>
          <a:xfrm>
            <a:off x="0" y="0"/>
            <a:ext cx="10668000" cy="6858000"/>
          </a:xfrm>
          <a:prstGeom prst="rect">
            <a:avLst/>
          </a:prstGeom>
        </p:spPr>
      </p:pic>
      <p:sp>
        <p:nvSpPr>
          <p:cNvPr id="2" name="Titre 1">
            <a:extLst>
              <a:ext uri="{FF2B5EF4-FFF2-40B4-BE49-F238E27FC236}">
                <a16:creationId xmlns:a16="http://schemas.microsoft.com/office/drawing/2014/main" id="{CC9D367D-62C8-452E-90DA-788450CA071B}"/>
              </a:ext>
            </a:extLst>
          </p:cNvPr>
          <p:cNvSpPr>
            <a:spLocks noGrp="1"/>
          </p:cNvSpPr>
          <p:nvPr>
            <p:ph type="title"/>
          </p:nvPr>
        </p:nvSpPr>
        <p:spPr>
          <a:xfrm>
            <a:off x="839788" y="365125"/>
            <a:ext cx="10515600" cy="1325563"/>
          </a:xfrm>
        </p:spPr>
        <p:txBody>
          <a:bodyPr/>
          <a:lstStyle>
            <a:lvl1pPr>
              <a:defRPr b="1">
                <a:solidFill>
                  <a:srgbClr val="2F8444"/>
                </a:solidFill>
              </a:defRPr>
            </a:lvl1pPr>
          </a:lstStyle>
          <a:p>
            <a:r>
              <a:rPr lang="fr-FR"/>
              <a:t>Modifiez le style du titre</a:t>
            </a:r>
            <a:endParaRPr lang="fr-CH"/>
          </a:p>
        </p:txBody>
      </p:sp>
      <p:sp>
        <p:nvSpPr>
          <p:cNvPr id="7" name="Espace réservé de la date 6">
            <a:extLst>
              <a:ext uri="{FF2B5EF4-FFF2-40B4-BE49-F238E27FC236}">
                <a16:creationId xmlns:a16="http://schemas.microsoft.com/office/drawing/2014/main" id="{B5C68113-0735-44F4-9547-EF31FB22159B}"/>
              </a:ext>
            </a:extLst>
          </p:cNvPr>
          <p:cNvSpPr>
            <a:spLocks noGrp="1"/>
          </p:cNvSpPr>
          <p:nvPr>
            <p:ph type="dt" sz="half" idx="10"/>
          </p:nvPr>
        </p:nvSpPr>
        <p:spPr/>
        <p:txBody>
          <a:bodyPr/>
          <a:lstStyle/>
          <a:p>
            <a:fld id="{868D9C5E-9407-4F0A-A913-9ACBB430868E}" type="datetime1">
              <a:rPr lang="de-CH" smtClean="0"/>
              <a:t>18.05.2026</a:t>
            </a:fld>
            <a:endParaRPr lang="de-CH"/>
          </a:p>
        </p:txBody>
      </p:sp>
      <p:sp>
        <p:nvSpPr>
          <p:cNvPr id="9" name="Espace réservé du numéro de diapositive 8">
            <a:extLst>
              <a:ext uri="{FF2B5EF4-FFF2-40B4-BE49-F238E27FC236}">
                <a16:creationId xmlns:a16="http://schemas.microsoft.com/office/drawing/2014/main" id="{473AF6D0-E36F-44AA-9DB3-B23FC3F291B2}"/>
              </a:ext>
            </a:extLst>
          </p:cNvPr>
          <p:cNvSpPr>
            <a:spLocks noGrp="1"/>
          </p:cNvSpPr>
          <p:nvPr>
            <p:ph type="sldNum" sz="quarter" idx="12"/>
          </p:nvPr>
        </p:nvSpPr>
        <p:spPr/>
        <p:txBody>
          <a:bodyPr/>
          <a:lstStyle/>
          <a:p>
            <a:fld id="{AE244326-7FA7-4446-8E21-00A1C6E7EEC8}" type="slidenum">
              <a:rPr lang="de-CH" smtClean="0"/>
              <a:t>‹#›</a:t>
            </a:fld>
            <a:endParaRPr lang="de-CH"/>
          </a:p>
        </p:txBody>
      </p:sp>
      <p:sp>
        <p:nvSpPr>
          <p:cNvPr id="11" name="Espace réservé pour une image  2">
            <a:extLst>
              <a:ext uri="{FF2B5EF4-FFF2-40B4-BE49-F238E27FC236}">
                <a16:creationId xmlns:a16="http://schemas.microsoft.com/office/drawing/2014/main" id="{C5BB8038-9C16-4BE2-8349-343016EA233F}"/>
              </a:ext>
            </a:extLst>
          </p:cNvPr>
          <p:cNvSpPr>
            <a:spLocks noGrp="1"/>
          </p:cNvSpPr>
          <p:nvPr>
            <p:ph type="pic" idx="14"/>
          </p:nvPr>
        </p:nvSpPr>
        <p:spPr>
          <a:xfrm>
            <a:off x="839788" y="1799771"/>
            <a:ext cx="5040000" cy="4389892"/>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12" name="Espace réservé pour une image  2">
            <a:extLst>
              <a:ext uri="{FF2B5EF4-FFF2-40B4-BE49-F238E27FC236}">
                <a16:creationId xmlns:a16="http://schemas.microsoft.com/office/drawing/2014/main" id="{8DD4BDDD-AE1D-4C68-BD42-0EE55FC773E5}"/>
              </a:ext>
            </a:extLst>
          </p:cNvPr>
          <p:cNvSpPr>
            <a:spLocks noGrp="1"/>
          </p:cNvSpPr>
          <p:nvPr>
            <p:ph type="pic" idx="15"/>
          </p:nvPr>
        </p:nvSpPr>
        <p:spPr>
          <a:xfrm>
            <a:off x="6312212" y="1799771"/>
            <a:ext cx="5040000" cy="4389892"/>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pic>
        <p:nvPicPr>
          <p:cNvPr id="15" name="Image 14">
            <a:extLst>
              <a:ext uri="{FF2B5EF4-FFF2-40B4-BE49-F238E27FC236}">
                <a16:creationId xmlns:a16="http://schemas.microsoft.com/office/drawing/2014/main" id="{3D3BB5D0-44DB-43D0-904B-62E3121270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4895" y="95851"/>
            <a:ext cx="2144963" cy="303647"/>
          </a:xfrm>
          <a:prstGeom prst="rect">
            <a:avLst/>
          </a:prstGeom>
        </p:spPr>
      </p:pic>
    </p:spTree>
    <p:extLst>
      <p:ext uri="{BB962C8B-B14F-4D97-AF65-F5344CB8AC3E}">
        <p14:creationId xmlns:p14="http://schemas.microsoft.com/office/powerpoint/2010/main" val="2440483800"/>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ild voll">
    <p:bg>
      <p:bgRef idx="1002">
        <a:schemeClr val="bg2"/>
      </p:bgRef>
    </p:bg>
    <p:spTree>
      <p:nvGrpSpPr>
        <p:cNvPr id="1" name=""/>
        <p:cNvGrpSpPr/>
        <p:nvPr/>
      </p:nvGrpSpPr>
      <p:grpSpPr>
        <a:xfrm>
          <a:off x="0" y="0"/>
          <a:ext cx="0" cy="0"/>
          <a:chOff x="0" y="0"/>
          <a:chExt cx="0" cy="0"/>
        </a:xfrm>
      </p:grpSpPr>
      <p:grpSp>
        <p:nvGrpSpPr>
          <p:cNvPr id="3" name="Groupe 2">
            <a:extLst>
              <a:ext uri="{FF2B5EF4-FFF2-40B4-BE49-F238E27FC236}">
                <a16:creationId xmlns:a16="http://schemas.microsoft.com/office/drawing/2014/main" id="{EA2E285A-1B42-4B79-AD42-0F1ADD9AD5F3}"/>
              </a:ext>
            </a:extLst>
          </p:cNvPr>
          <p:cNvGrpSpPr/>
          <p:nvPr userDrawn="1"/>
        </p:nvGrpSpPr>
        <p:grpSpPr>
          <a:xfrm>
            <a:off x="0" y="0"/>
            <a:ext cx="12192000" cy="6858000"/>
            <a:chOff x="0" y="0"/>
            <a:chExt cx="12192000" cy="6858000"/>
          </a:xfrm>
        </p:grpSpPr>
        <p:pic>
          <p:nvPicPr>
            <p:cNvPr id="13" name="Image 12">
              <a:extLst>
                <a:ext uri="{FF2B5EF4-FFF2-40B4-BE49-F238E27FC236}">
                  <a16:creationId xmlns:a16="http://schemas.microsoft.com/office/drawing/2014/main" id="{73101505-A22B-4DA6-9E11-2A0E5F103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125" b="51084"/>
            <a:stretch/>
          </p:blipFill>
          <p:spPr>
            <a:xfrm>
              <a:off x="5257800" y="1165225"/>
              <a:ext cx="6934200" cy="5692775"/>
            </a:xfrm>
            <a:prstGeom prst="rect">
              <a:avLst/>
            </a:prstGeom>
          </p:spPr>
        </p:pic>
        <p:pic>
          <p:nvPicPr>
            <p:cNvPr id="14" name="Image 13">
              <a:extLst>
                <a:ext uri="{FF2B5EF4-FFF2-40B4-BE49-F238E27FC236}">
                  <a16:creationId xmlns:a16="http://schemas.microsoft.com/office/drawing/2014/main" id="{DF87C87D-9D8C-4B17-83E5-B54CD0B6C8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18" t="43126" b="19374"/>
            <a:stretch/>
          </p:blipFill>
          <p:spPr>
            <a:xfrm>
              <a:off x="0" y="0"/>
              <a:ext cx="10668000" cy="6858000"/>
            </a:xfrm>
            <a:prstGeom prst="rect">
              <a:avLst/>
            </a:prstGeom>
          </p:spPr>
        </p:pic>
      </p:grpSp>
      <p:sp>
        <p:nvSpPr>
          <p:cNvPr id="10" name="Espace réservé pour une image  2">
            <a:extLst>
              <a:ext uri="{FF2B5EF4-FFF2-40B4-BE49-F238E27FC236}">
                <a16:creationId xmlns:a16="http://schemas.microsoft.com/office/drawing/2014/main" id="{5CF36B06-D986-4CE1-94AC-3A10454AAF82}"/>
              </a:ext>
            </a:extLst>
          </p:cNvPr>
          <p:cNvSpPr>
            <a:spLocks noGrp="1"/>
          </p:cNvSpPr>
          <p:nvPr>
            <p:ph type="pic" idx="13"/>
          </p:nvPr>
        </p:nvSpPr>
        <p:spPr>
          <a:xfrm>
            <a:off x="839788" y="687838"/>
            <a:ext cx="10512424" cy="5482324"/>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12" name="Espace réservé de la date 2">
            <a:extLst>
              <a:ext uri="{FF2B5EF4-FFF2-40B4-BE49-F238E27FC236}">
                <a16:creationId xmlns:a16="http://schemas.microsoft.com/office/drawing/2014/main" id="{7D0E5D44-E828-4DC8-97B0-CD04E5B1087D}"/>
              </a:ext>
            </a:extLst>
          </p:cNvPr>
          <p:cNvSpPr>
            <a:spLocks noGrp="1"/>
          </p:cNvSpPr>
          <p:nvPr>
            <p:ph type="dt" sz="half" idx="10"/>
          </p:nvPr>
        </p:nvSpPr>
        <p:spPr>
          <a:xfrm>
            <a:off x="838200" y="6356350"/>
            <a:ext cx="2743200" cy="365125"/>
          </a:xfrm>
        </p:spPr>
        <p:txBody>
          <a:bodyPr/>
          <a:lstStyle/>
          <a:p>
            <a:fld id="{C133C021-B5C6-4E34-8F5F-041DE6F836D9}" type="datetime1">
              <a:rPr lang="de-CH" smtClean="0"/>
              <a:t>18.05.2026</a:t>
            </a:fld>
            <a:endParaRPr lang="de-CH"/>
          </a:p>
        </p:txBody>
      </p:sp>
      <p:sp>
        <p:nvSpPr>
          <p:cNvPr id="16" name="Espace réservé du numéro de diapositive 4">
            <a:extLst>
              <a:ext uri="{FF2B5EF4-FFF2-40B4-BE49-F238E27FC236}">
                <a16:creationId xmlns:a16="http://schemas.microsoft.com/office/drawing/2014/main" id="{3E74872E-7B38-4BD9-92C7-A5C2B11E5869}"/>
              </a:ext>
            </a:extLst>
          </p:cNvPr>
          <p:cNvSpPr>
            <a:spLocks noGrp="1"/>
          </p:cNvSpPr>
          <p:nvPr>
            <p:ph type="sldNum" sz="quarter" idx="12"/>
          </p:nvPr>
        </p:nvSpPr>
        <p:spPr>
          <a:xfrm>
            <a:off x="8610600" y="6356350"/>
            <a:ext cx="2743200" cy="365125"/>
          </a:xfrm>
        </p:spPr>
        <p:txBody>
          <a:bodyPr/>
          <a:lstStyle/>
          <a:p>
            <a:fld id="{AE244326-7FA7-4446-8E21-00A1C6E7EEC8}" type="slidenum">
              <a:rPr lang="de-CH" smtClean="0"/>
              <a:pPr/>
              <a:t>‹#›</a:t>
            </a:fld>
            <a:endParaRPr lang="de-CH"/>
          </a:p>
        </p:txBody>
      </p:sp>
      <p:pic>
        <p:nvPicPr>
          <p:cNvPr id="11" name="Image 10">
            <a:extLst>
              <a:ext uri="{FF2B5EF4-FFF2-40B4-BE49-F238E27FC236}">
                <a16:creationId xmlns:a16="http://schemas.microsoft.com/office/drawing/2014/main" id="{3D3BB5D0-44DB-43D0-904B-62E3121270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4895" y="95851"/>
            <a:ext cx="2144963" cy="303647"/>
          </a:xfrm>
          <a:prstGeom prst="rect">
            <a:avLst/>
          </a:prstGeom>
        </p:spPr>
      </p:pic>
    </p:spTree>
    <p:extLst>
      <p:ext uri="{BB962C8B-B14F-4D97-AF65-F5344CB8AC3E}">
        <p14:creationId xmlns:p14="http://schemas.microsoft.com/office/powerpoint/2010/main" val="412933207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Bild voll">
    <p:bg>
      <p:bgRef idx="1001">
        <a:schemeClr val="bg1"/>
      </p:bgRef>
    </p:bg>
    <p:spTree>
      <p:nvGrpSpPr>
        <p:cNvPr id="1" name=""/>
        <p:cNvGrpSpPr/>
        <p:nvPr/>
      </p:nvGrpSpPr>
      <p:grpSpPr>
        <a:xfrm>
          <a:off x="0" y="0"/>
          <a:ext cx="0" cy="0"/>
          <a:chOff x="0" y="0"/>
          <a:chExt cx="0" cy="0"/>
        </a:xfrm>
      </p:grpSpPr>
      <p:sp>
        <p:nvSpPr>
          <p:cNvPr id="9" name="Espace réservé pour une image  2">
            <a:extLst>
              <a:ext uri="{FF2B5EF4-FFF2-40B4-BE49-F238E27FC236}">
                <a16:creationId xmlns:a16="http://schemas.microsoft.com/office/drawing/2014/main" id="{CAC6A6EC-0E95-48A7-9A10-1EF5C540DE7B}"/>
              </a:ext>
            </a:extLst>
          </p:cNvPr>
          <p:cNvSpPr>
            <a:spLocks noGrp="1"/>
          </p:cNvSpPr>
          <p:nvPr>
            <p:ph type="pic" idx="13"/>
          </p:nvPr>
        </p:nvSpPr>
        <p:spPr>
          <a:xfrm>
            <a:off x="839788" y="707339"/>
            <a:ext cx="10512424" cy="5482324"/>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15" name="Espace réservé de la date 2">
            <a:extLst>
              <a:ext uri="{FF2B5EF4-FFF2-40B4-BE49-F238E27FC236}">
                <a16:creationId xmlns:a16="http://schemas.microsoft.com/office/drawing/2014/main" id="{94C37177-6085-412C-BBE1-56988631C9E7}"/>
              </a:ext>
            </a:extLst>
          </p:cNvPr>
          <p:cNvSpPr>
            <a:spLocks noGrp="1"/>
          </p:cNvSpPr>
          <p:nvPr>
            <p:ph type="dt" sz="half" idx="10"/>
          </p:nvPr>
        </p:nvSpPr>
        <p:spPr>
          <a:xfrm>
            <a:off x="838200" y="6356350"/>
            <a:ext cx="2743200" cy="365125"/>
          </a:xfrm>
        </p:spPr>
        <p:txBody>
          <a:bodyPr/>
          <a:lstStyle/>
          <a:p>
            <a:fld id="{CE4DECFF-8F76-44ED-A524-72ABE0AA3306}" type="datetime1">
              <a:rPr lang="de-CH" smtClean="0"/>
              <a:t>18.05.2026</a:t>
            </a:fld>
            <a:endParaRPr lang="de-CH"/>
          </a:p>
        </p:txBody>
      </p:sp>
      <p:sp>
        <p:nvSpPr>
          <p:cNvPr id="17" name="Espace réservé du numéro de diapositive 4">
            <a:extLst>
              <a:ext uri="{FF2B5EF4-FFF2-40B4-BE49-F238E27FC236}">
                <a16:creationId xmlns:a16="http://schemas.microsoft.com/office/drawing/2014/main" id="{B3C7A29E-2847-4550-8FF8-69F9EED84993}"/>
              </a:ext>
            </a:extLst>
          </p:cNvPr>
          <p:cNvSpPr>
            <a:spLocks noGrp="1"/>
          </p:cNvSpPr>
          <p:nvPr>
            <p:ph type="sldNum" sz="quarter" idx="12"/>
          </p:nvPr>
        </p:nvSpPr>
        <p:spPr>
          <a:xfrm>
            <a:off x="8610600" y="6356350"/>
            <a:ext cx="2743200" cy="365125"/>
          </a:xfrm>
        </p:spPr>
        <p:txBody>
          <a:bodyPr/>
          <a:lstStyle/>
          <a:p>
            <a:fld id="{AE244326-7FA7-4446-8E21-00A1C6E7EEC8}" type="slidenum">
              <a:rPr lang="de-CH" smtClean="0"/>
              <a:pPr/>
              <a:t>‹#›</a:t>
            </a:fld>
            <a:endParaRPr lang="de-CH"/>
          </a:p>
        </p:txBody>
      </p:sp>
    </p:spTree>
    <p:extLst>
      <p:ext uri="{BB962C8B-B14F-4D97-AF65-F5344CB8AC3E}">
        <p14:creationId xmlns:p14="http://schemas.microsoft.com/office/powerpoint/2010/main" val="56136363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E47BE8F-EBC2-49C6-92E9-84433F1EE4E1}"/>
              </a:ext>
            </a:extLst>
          </p:cNvPr>
          <p:cNvSpPr>
            <a:spLocks noGrp="1"/>
          </p:cNvSpPr>
          <p:nvPr>
            <p:ph type="dt" sz="half" idx="10"/>
          </p:nvPr>
        </p:nvSpPr>
        <p:spPr/>
        <p:txBody>
          <a:bodyPr/>
          <a:lstStyle/>
          <a:p>
            <a:fld id="{B9BCDB79-AD95-444D-9FCC-3336EE53D7EA}" type="datetime1">
              <a:rPr lang="de-CH" smtClean="0"/>
              <a:t>18.05.2026</a:t>
            </a:fld>
            <a:endParaRPr lang="de-CH"/>
          </a:p>
        </p:txBody>
      </p:sp>
      <p:sp>
        <p:nvSpPr>
          <p:cNvPr id="4" name="Espace réservé du numéro de diapositive 3">
            <a:extLst>
              <a:ext uri="{FF2B5EF4-FFF2-40B4-BE49-F238E27FC236}">
                <a16:creationId xmlns:a16="http://schemas.microsoft.com/office/drawing/2014/main" id="{6B32FA07-DE2F-483C-AC66-3DFA8E54F4C8}"/>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2823763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35E42-48B2-44B6-8DF7-BB4304AD7F9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8DBF0F9B-A623-437D-B148-3CDC599324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4E4EE2A9-5AD9-4C63-AD59-885AD47AF9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BFF11A2B-2718-4DB1-8911-4568EED9D25F}"/>
              </a:ext>
            </a:extLst>
          </p:cNvPr>
          <p:cNvSpPr>
            <a:spLocks noGrp="1"/>
          </p:cNvSpPr>
          <p:nvPr>
            <p:ph type="dt" sz="half" idx="10"/>
          </p:nvPr>
        </p:nvSpPr>
        <p:spPr/>
        <p:txBody>
          <a:bodyPr/>
          <a:lstStyle/>
          <a:p>
            <a:fld id="{5659AE59-D7B1-4418-ABCB-17A9D1669950}" type="datetime1">
              <a:rPr lang="de-CH" smtClean="0"/>
              <a:t>18.05.2026</a:t>
            </a:fld>
            <a:endParaRPr lang="de-CH"/>
          </a:p>
        </p:txBody>
      </p:sp>
      <p:sp>
        <p:nvSpPr>
          <p:cNvPr id="7" name="Espace réservé du numéro de diapositive 6">
            <a:extLst>
              <a:ext uri="{FF2B5EF4-FFF2-40B4-BE49-F238E27FC236}">
                <a16:creationId xmlns:a16="http://schemas.microsoft.com/office/drawing/2014/main" id="{882E710F-06EB-46E7-AD3D-FC9501D34C58}"/>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1477265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DF6F728-46D8-457B-8A90-8B2C07C6505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9C29453B-D280-4D51-8039-9DD7CEE89333}"/>
              </a:ext>
            </a:extLst>
          </p:cNvPr>
          <p:cNvSpPr>
            <a:spLocks noGrp="1"/>
          </p:cNvSpPr>
          <p:nvPr>
            <p:ph type="pic" idx="1"/>
          </p:nvPr>
        </p:nvSpPr>
        <p:spPr>
          <a:xfrm>
            <a:off x="5183188" y="987425"/>
            <a:ext cx="6172200" cy="4873625"/>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C18F9BC8-A1C3-4142-965D-A7898EA25B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3AECCDF-AE1F-46B8-8B97-94E9F498320D}"/>
              </a:ext>
            </a:extLst>
          </p:cNvPr>
          <p:cNvSpPr>
            <a:spLocks noGrp="1"/>
          </p:cNvSpPr>
          <p:nvPr>
            <p:ph type="dt" sz="half" idx="10"/>
          </p:nvPr>
        </p:nvSpPr>
        <p:spPr/>
        <p:txBody>
          <a:bodyPr/>
          <a:lstStyle/>
          <a:p>
            <a:fld id="{0887369C-F0F8-4B92-9D3D-BFF74C0513BF}" type="datetime1">
              <a:rPr lang="de-CH" smtClean="0"/>
              <a:t>18.05.2026</a:t>
            </a:fld>
            <a:endParaRPr lang="de-CH"/>
          </a:p>
        </p:txBody>
      </p:sp>
      <p:sp>
        <p:nvSpPr>
          <p:cNvPr id="7" name="Espace réservé du numéro de diapositive 6">
            <a:extLst>
              <a:ext uri="{FF2B5EF4-FFF2-40B4-BE49-F238E27FC236}">
                <a16:creationId xmlns:a16="http://schemas.microsoft.com/office/drawing/2014/main" id="{882E9E1F-E0E4-4191-8238-D51F188C1045}"/>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35273977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2DC6227-09FF-4AC1-B7BA-B869D8073D7B}"/>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A9CC939D-1B9E-477C-8005-F0AD259A3328}"/>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A1D0AAC5-7D83-45B3-A93A-0B4BD0B03966}"/>
              </a:ext>
            </a:extLst>
          </p:cNvPr>
          <p:cNvSpPr>
            <a:spLocks noGrp="1"/>
          </p:cNvSpPr>
          <p:nvPr>
            <p:ph type="dt" sz="half" idx="10"/>
          </p:nvPr>
        </p:nvSpPr>
        <p:spPr/>
        <p:txBody>
          <a:bodyPr/>
          <a:lstStyle/>
          <a:p>
            <a:fld id="{E755F1E0-4B8E-4C29-A2D2-C7261B2EE6C2}"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0BF8BCBE-065C-45AF-8D7F-A30BF8AEA22B}"/>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1022945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4B77F4C4-0FF6-4D8D-8E51-6BA8F2C4A86D}"/>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492FB148-BB1E-4AF4-8CDA-8DECE77038B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0126693D-70DF-4F52-98B5-75D8807F9DFD}"/>
              </a:ext>
            </a:extLst>
          </p:cNvPr>
          <p:cNvSpPr>
            <a:spLocks noGrp="1"/>
          </p:cNvSpPr>
          <p:nvPr>
            <p:ph type="dt" sz="half" idx="10"/>
          </p:nvPr>
        </p:nvSpPr>
        <p:spPr/>
        <p:txBody>
          <a:bodyPr/>
          <a:lstStyle/>
          <a:p>
            <a:fld id="{FAC1B8B5-5AC1-46BD-98FA-6C05E929D238}"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BAE1AE4F-EA8B-4EB8-A358-1F98F54D0F6C}"/>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1035608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77B40C-AE01-4F63-BFB3-11BE945E14D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95515E08-9F6D-43A3-92A3-B96E47515C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9796159C-849E-479D-857A-04CF29311529}"/>
              </a:ext>
            </a:extLst>
          </p:cNvPr>
          <p:cNvSpPr>
            <a:spLocks noGrp="1"/>
          </p:cNvSpPr>
          <p:nvPr>
            <p:ph type="dt" sz="half" idx="10"/>
          </p:nvPr>
        </p:nvSpPr>
        <p:spPr/>
        <p:txBody>
          <a:bodyPr/>
          <a:lstStyle/>
          <a:p>
            <a:fld id="{00DF8512-BF38-4B06-A8B3-81C4F219F2DE}" type="datetime1">
              <a:rPr lang="de-CH" smtClean="0"/>
              <a:t>18.05.2026</a:t>
            </a:fld>
            <a:endParaRPr lang="fr-CH"/>
          </a:p>
        </p:txBody>
      </p:sp>
      <p:sp>
        <p:nvSpPr>
          <p:cNvPr id="5" name="Espace réservé du pied de page 4">
            <a:extLst>
              <a:ext uri="{FF2B5EF4-FFF2-40B4-BE49-F238E27FC236}">
                <a16:creationId xmlns:a16="http://schemas.microsoft.com/office/drawing/2014/main" id="{7DD5EB20-6377-45E6-B88E-959AA1119634}"/>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E0ECF301-01AA-49CB-AA88-28A24BAF7875}"/>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50987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blatt mit Foto">
    <p:bg>
      <p:bgRef idx="1002">
        <a:schemeClr val="bg2"/>
      </p:bgRef>
    </p:bg>
    <p:spTree>
      <p:nvGrpSpPr>
        <p:cNvPr id="1" name=""/>
        <p:cNvGrpSpPr/>
        <p:nvPr/>
      </p:nvGrpSpPr>
      <p:grpSpPr>
        <a:xfrm>
          <a:off x="0" y="0"/>
          <a:ext cx="0" cy="0"/>
          <a:chOff x="0" y="0"/>
          <a:chExt cx="0" cy="0"/>
        </a:xfrm>
      </p:grpSpPr>
      <p:grpSp>
        <p:nvGrpSpPr>
          <p:cNvPr id="7" name="Groupe 6">
            <a:extLst>
              <a:ext uri="{FF2B5EF4-FFF2-40B4-BE49-F238E27FC236}">
                <a16:creationId xmlns:a16="http://schemas.microsoft.com/office/drawing/2014/main" id="{BA5A1AB8-ACE7-44EB-959F-D53E23A8476F}"/>
              </a:ext>
            </a:extLst>
          </p:cNvPr>
          <p:cNvGrpSpPr/>
          <p:nvPr userDrawn="1"/>
        </p:nvGrpSpPr>
        <p:grpSpPr>
          <a:xfrm>
            <a:off x="0" y="0"/>
            <a:ext cx="12192000" cy="6858000"/>
            <a:chOff x="0" y="0"/>
            <a:chExt cx="12192000" cy="6858000"/>
          </a:xfrm>
        </p:grpSpPr>
        <p:pic>
          <p:nvPicPr>
            <p:cNvPr id="13" name="Image 12">
              <a:extLst>
                <a:ext uri="{FF2B5EF4-FFF2-40B4-BE49-F238E27FC236}">
                  <a16:creationId xmlns:a16="http://schemas.microsoft.com/office/drawing/2014/main" id="{BB8D15D4-6E4F-43B2-BA0E-DA5A5DC2A2A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125" b="51084"/>
            <a:stretch/>
          </p:blipFill>
          <p:spPr>
            <a:xfrm>
              <a:off x="5257800" y="1165225"/>
              <a:ext cx="6934200" cy="5692775"/>
            </a:xfrm>
            <a:prstGeom prst="rect">
              <a:avLst/>
            </a:prstGeom>
          </p:spPr>
        </p:pic>
        <p:pic>
          <p:nvPicPr>
            <p:cNvPr id="14" name="Image 13">
              <a:extLst>
                <a:ext uri="{FF2B5EF4-FFF2-40B4-BE49-F238E27FC236}">
                  <a16:creationId xmlns:a16="http://schemas.microsoft.com/office/drawing/2014/main" id="{28EDCC26-F7C3-489F-825C-DD4731CBBBC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18" t="43126" b="19374"/>
            <a:stretch/>
          </p:blipFill>
          <p:spPr>
            <a:xfrm>
              <a:off x="0" y="0"/>
              <a:ext cx="10668000" cy="6858000"/>
            </a:xfrm>
            <a:prstGeom prst="rect">
              <a:avLst/>
            </a:prstGeom>
          </p:spPr>
        </p:pic>
      </p:grpSp>
      <p:sp>
        <p:nvSpPr>
          <p:cNvPr id="9" name="Espace réservé pour une image  2">
            <a:extLst>
              <a:ext uri="{FF2B5EF4-FFF2-40B4-BE49-F238E27FC236}">
                <a16:creationId xmlns:a16="http://schemas.microsoft.com/office/drawing/2014/main" id="{7FED0F0C-8CC2-4B19-90D8-C1F5E5203E9B}"/>
              </a:ext>
            </a:extLst>
          </p:cNvPr>
          <p:cNvSpPr>
            <a:spLocks noGrp="1"/>
          </p:cNvSpPr>
          <p:nvPr>
            <p:ph type="pic" idx="13"/>
          </p:nvPr>
        </p:nvSpPr>
        <p:spPr>
          <a:xfrm>
            <a:off x="839788" y="1122363"/>
            <a:ext cx="10512424" cy="5097461"/>
          </a:xfrm>
          <a:ln w="63500">
            <a:solidFill>
              <a:srgbClr val="FFEC00"/>
            </a:solidFill>
          </a:ln>
        </p:spPr>
        <p:txBody>
          <a:bodyPr/>
          <a:lstStyle>
            <a:lvl1pPr marL="0" indent="0" algn="l">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2" name="Titre 1">
            <a:extLst>
              <a:ext uri="{FF2B5EF4-FFF2-40B4-BE49-F238E27FC236}">
                <a16:creationId xmlns:a16="http://schemas.microsoft.com/office/drawing/2014/main" id="{1192EB52-4FCB-4B45-9FD4-850EC8B19F9A}"/>
              </a:ext>
            </a:extLst>
          </p:cNvPr>
          <p:cNvSpPr>
            <a:spLocks noGrp="1"/>
          </p:cNvSpPr>
          <p:nvPr>
            <p:ph type="ctrTitle"/>
          </p:nvPr>
        </p:nvSpPr>
        <p:spPr>
          <a:xfrm>
            <a:off x="1524000" y="1122363"/>
            <a:ext cx="9144000" cy="2387600"/>
          </a:xfrm>
        </p:spPr>
        <p:txBody>
          <a:bodyPr anchor="b">
            <a:normAutofit/>
          </a:bodyPr>
          <a:lstStyle>
            <a:lvl1pPr algn="ctr">
              <a:defRPr sz="5400" b="1">
                <a:solidFill>
                  <a:schemeClr val="bg1"/>
                </a:solidFill>
              </a:defRPr>
            </a:lvl1pPr>
          </a:lstStyle>
          <a:p>
            <a:r>
              <a:rPr lang="fr-FR"/>
              <a:t>Modifiez le style du titre</a:t>
            </a:r>
            <a:endParaRPr lang="fr-CH"/>
          </a:p>
        </p:txBody>
      </p:sp>
      <p:sp>
        <p:nvSpPr>
          <p:cNvPr id="3" name="Sous-titre 2">
            <a:extLst>
              <a:ext uri="{FF2B5EF4-FFF2-40B4-BE49-F238E27FC236}">
                <a16:creationId xmlns:a16="http://schemas.microsoft.com/office/drawing/2014/main" id="{EAB4DEAF-F98C-4B98-8DD9-A88E6116DA9E}"/>
              </a:ext>
            </a:extLst>
          </p:cNvPr>
          <p:cNvSpPr>
            <a:spLocks noGrp="1"/>
          </p:cNvSpPr>
          <p:nvPr>
            <p:ph type="subTitle" idx="1"/>
          </p:nvPr>
        </p:nvSpPr>
        <p:spPr>
          <a:xfrm>
            <a:off x="1524000" y="3602038"/>
            <a:ext cx="9144000" cy="1655762"/>
          </a:xfrm>
        </p:spPr>
        <p:txBody>
          <a:bodyPr/>
          <a:lstStyle>
            <a:lvl1pPr marL="0" indent="0" algn="ctr">
              <a:buNone/>
              <a:defRPr sz="2400" b="1">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A20FD7DB-040F-40DA-9095-39A49B14F56E}"/>
              </a:ext>
            </a:extLst>
          </p:cNvPr>
          <p:cNvSpPr>
            <a:spLocks noGrp="1"/>
          </p:cNvSpPr>
          <p:nvPr>
            <p:ph type="dt" sz="half" idx="10"/>
          </p:nvPr>
        </p:nvSpPr>
        <p:spPr/>
        <p:txBody>
          <a:bodyPr/>
          <a:lstStyle>
            <a:lvl1pPr>
              <a:defRPr>
                <a:solidFill>
                  <a:schemeClr val="bg1">
                    <a:lumMod val="50000"/>
                  </a:schemeClr>
                </a:solidFill>
              </a:defRPr>
            </a:lvl1pPr>
          </a:lstStyle>
          <a:p>
            <a:fld id="{943EBE67-BB07-47EB-A6DD-405D0331D073}"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07AF1E4E-065B-45EA-BF64-2771C23460EA}"/>
              </a:ext>
            </a:extLst>
          </p:cNvPr>
          <p:cNvSpPr>
            <a:spLocks noGrp="1"/>
          </p:cNvSpPr>
          <p:nvPr>
            <p:ph type="sldNum" sz="quarter" idx="12"/>
          </p:nvPr>
        </p:nvSpPr>
        <p:spPr/>
        <p:txBody>
          <a:bodyPr/>
          <a:lstStyle>
            <a:lvl1pPr>
              <a:defRPr>
                <a:solidFill>
                  <a:schemeClr val="bg1">
                    <a:lumMod val="50000"/>
                  </a:schemeClr>
                </a:solidFill>
              </a:defRPr>
            </a:lvl1pPr>
          </a:lstStyle>
          <a:p>
            <a:fld id="{AE244326-7FA7-4446-8E21-00A1C6E7EEC8}" type="slidenum">
              <a:rPr lang="de-CH" smtClean="0"/>
              <a:pPr/>
              <a:t>‹#›</a:t>
            </a:fld>
            <a:endParaRPr lang="de-CH"/>
          </a:p>
        </p:txBody>
      </p:sp>
      <p:pic>
        <p:nvPicPr>
          <p:cNvPr id="16" name="Image 15">
            <a:extLst>
              <a:ext uri="{FF2B5EF4-FFF2-40B4-BE49-F238E27FC236}">
                <a16:creationId xmlns:a16="http://schemas.microsoft.com/office/drawing/2014/main" id="{F8511F6C-537E-462F-8000-297286AF2C2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476993" y="65611"/>
            <a:ext cx="5400196" cy="896114"/>
          </a:xfrm>
          <a:prstGeom prst="rect">
            <a:avLst/>
          </a:prstGeom>
        </p:spPr>
      </p:pic>
    </p:spTree>
    <p:extLst>
      <p:ext uri="{BB962C8B-B14F-4D97-AF65-F5344CB8AC3E}">
        <p14:creationId xmlns:p14="http://schemas.microsoft.com/office/powerpoint/2010/main" val="371400293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52F34F-1CBF-440A-9C8F-AF64B0C33672}"/>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DD03CBCA-908A-433B-80C7-1D31C859DE9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4B366C69-9BB3-418B-8E36-CB4067904792}"/>
              </a:ext>
            </a:extLst>
          </p:cNvPr>
          <p:cNvSpPr>
            <a:spLocks noGrp="1"/>
          </p:cNvSpPr>
          <p:nvPr>
            <p:ph type="dt" sz="half" idx="10"/>
          </p:nvPr>
        </p:nvSpPr>
        <p:spPr/>
        <p:txBody>
          <a:bodyPr/>
          <a:lstStyle/>
          <a:p>
            <a:fld id="{0B846157-357B-46E8-9B14-989C2AB80E53}" type="datetime1">
              <a:rPr lang="de-CH" smtClean="0"/>
              <a:t>18.05.2026</a:t>
            </a:fld>
            <a:endParaRPr lang="fr-CH"/>
          </a:p>
        </p:txBody>
      </p:sp>
      <p:sp>
        <p:nvSpPr>
          <p:cNvPr id="5" name="Espace réservé du pied de page 4">
            <a:extLst>
              <a:ext uri="{FF2B5EF4-FFF2-40B4-BE49-F238E27FC236}">
                <a16:creationId xmlns:a16="http://schemas.microsoft.com/office/drawing/2014/main" id="{59532BAC-D8EB-49CD-9D42-F275F14DE1DC}"/>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F7F21ABA-BC68-4406-95C8-57797751D9D8}"/>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2366842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919938-7C83-44AE-95AB-429A33C28D95}"/>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AE8CACF1-075B-4A98-BAA1-94F0D82C121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E5A20A8E-144E-46FA-BABB-D8020C2E6C7B}"/>
              </a:ext>
            </a:extLst>
          </p:cNvPr>
          <p:cNvSpPr>
            <a:spLocks noGrp="1"/>
          </p:cNvSpPr>
          <p:nvPr>
            <p:ph type="dt" sz="half" idx="10"/>
          </p:nvPr>
        </p:nvSpPr>
        <p:spPr/>
        <p:txBody>
          <a:bodyPr/>
          <a:lstStyle/>
          <a:p>
            <a:fld id="{15C556AE-5297-47F1-8DD7-105AAA7D0952}" type="datetime1">
              <a:rPr lang="de-CH" smtClean="0"/>
              <a:t>18.05.2026</a:t>
            </a:fld>
            <a:endParaRPr lang="fr-CH"/>
          </a:p>
        </p:txBody>
      </p:sp>
      <p:sp>
        <p:nvSpPr>
          <p:cNvPr id="5" name="Espace réservé du pied de page 4">
            <a:extLst>
              <a:ext uri="{FF2B5EF4-FFF2-40B4-BE49-F238E27FC236}">
                <a16:creationId xmlns:a16="http://schemas.microsoft.com/office/drawing/2014/main" id="{7685AD84-27A4-4B71-9D02-80C0F67CCDD3}"/>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9A2DB9FE-BCD8-4DEA-AABF-F8E1A1A15281}"/>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30204686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8B4CB99-1489-4000-90BB-E459A5CF17ED}"/>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CDE69059-9FE4-4A7C-B956-DB95DD38E4F2}"/>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DCF45F81-4158-42E2-8854-C64B41C547F7}"/>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DE570DDD-C1FB-4C20-83B2-BEEEE12FDEDC}"/>
              </a:ext>
            </a:extLst>
          </p:cNvPr>
          <p:cNvSpPr>
            <a:spLocks noGrp="1"/>
          </p:cNvSpPr>
          <p:nvPr>
            <p:ph type="dt" sz="half" idx="10"/>
          </p:nvPr>
        </p:nvSpPr>
        <p:spPr/>
        <p:txBody>
          <a:bodyPr/>
          <a:lstStyle/>
          <a:p>
            <a:fld id="{76C476E1-F67E-47EA-B848-7332BC11FB74}" type="datetime1">
              <a:rPr lang="de-CH" smtClean="0"/>
              <a:t>18.05.2026</a:t>
            </a:fld>
            <a:endParaRPr lang="fr-CH"/>
          </a:p>
        </p:txBody>
      </p:sp>
      <p:sp>
        <p:nvSpPr>
          <p:cNvPr id="6" name="Espace réservé du pied de page 5">
            <a:extLst>
              <a:ext uri="{FF2B5EF4-FFF2-40B4-BE49-F238E27FC236}">
                <a16:creationId xmlns:a16="http://schemas.microsoft.com/office/drawing/2014/main" id="{CF9F3C34-030E-4224-9279-1AB0114E7B60}"/>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68118702-910E-4CC3-AA0F-CFBC28792629}"/>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16525950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BA07769-9CFF-490E-82D1-53EC2BED422B}"/>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4D548F5F-3A4D-49C4-82CE-3D696EA307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DB40004-2A85-4D67-92F5-FB8BBCCEB1D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832D161B-5920-4701-BDFE-F12C528852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8D823EF8-4487-4D3D-9802-3180AAEDEF1B}"/>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C61F1507-6BB5-49B5-8982-F7BEAB6207B9}"/>
              </a:ext>
            </a:extLst>
          </p:cNvPr>
          <p:cNvSpPr>
            <a:spLocks noGrp="1"/>
          </p:cNvSpPr>
          <p:nvPr>
            <p:ph type="dt" sz="half" idx="10"/>
          </p:nvPr>
        </p:nvSpPr>
        <p:spPr/>
        <p:txBody>
          <a:bodyPr/>
          <a:lstStyle/>
          <a:p>
            <a:fld id="{2B3F5C39-9549-415E-887C-8941234D866E}" type="datetime1">
              <a:rPr lang="de-CH" smtClean="0"/>
              <a:t>18.05.2026</a:t>
            </a:fld>
            <a:endParaRPr lang="fr-CH"/>
          </a:p>
        </p:txBody>
      </p:sp>
      <p:sp>
        <p:nvSpPr>
          <p:cNvPr id="8" name="Espace réservé du pied de page 7">
            <a:extLst>
              <a:ext uri="{FF2B5EF4-FFF2-40B4-BE49-F238E27FC236}">
                <a16:creationId xmlns:a16="http://schemas.microsoft.com/office/drawing/2014/main" id="{A3B31B86-BF50-4D1F-8C99-9CDB44680A6E}"/>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9BE9AB50-F34E-468B-9225-49D6B8908E68}"/>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17162300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FBBB158-44EA-4807-8C41-1DD47EE861AA}"/>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91136BE4-2CC6-4411-878C-A5BCD966F373}"/>
              </a:ext>
            </a:extLst>
          </p:cNvPr>
          <p:cNvSpPr>
            <a:spLocks noGrp="1"/>
          </p:cNvSpPr>
          <p:nvPr>
            <p:ph type="dt" sz="half" idx="10"/>
          </p:nvPr>
        </p:nvSpPr>
        <p:spPr/>
        <p:txBody>
          <a:bodyPr/>
          <a:lstStyle/>
          <a:p>
            <a:fld id="{06042306-F541-424C-AC59-848FD933D864}" type="datetime1">
              <a:rPr lang="de-CH" smtClean="0"/>
              <a:t>18.05.2026</a:t>
            </a:fld>
            <a:endParaRPr lang="fr-CH"/>
          </a:p>
        </p:txBody>
      </p:sp>
      <p:sp>
        <p:nvSpPr>
          <p:cNvPr id="4" name="Espace réservé du pied de page 3">
            <a:extLst>
              <a:ext uri="{FF2B5EF4-FFF2-40B4-BE49-F238E27FC236}">
                <a16:creationId xmlns:a16="http://schemas.microsoft.com/office/drawing/2014/main" id="{3542628C-EDE2-4B20-ADAA-C4B78CEAE6DB}"/>
              </a:ext>
            </a:extLst>
          </p:cNvPr>
          <p:cNvSpPr>
            <a:spLocks noGrp="1"/>
          </p:cNvSpPr>
          <p:nvPr>
            <p:ph type="ftr" sz="quarter" idx="11"/>
          </p:nvPr>
        </p:nvSpPr>
        <p:spPr/>
        <p:txBody>
          <a:bodyPr/>
          <a:lstStyle/>
          <a:p>
            <a:endParaRPr lang="fr-CH"/>
          </a:p>
        </p:txBody>
      </p:sp>
      <p:sp>
        <p:nvSpPr>
          <p:cNvPr id="5" name="Espace réservé du numéro de diapositive 4">
            <a:extLst>
              <a:ext uri="{FF2B5EF4-FFF2-40B4-BE49-F238E27FC236}">
                <a16:creationId xmlns:a16="http://schemas.microsoft.com/office/drawing/2014/main" id="{C98A9CF9-7DD5-4864-98BC-DD2A7288F10E}"/>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1062039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BC6F87-0C02-407F-BC21-759BEF3D6432}"/>
              </a:ext>
            </a:extLst>
          </p:cNvPr>
          <p:cNvSpPr>
            <a:spLocks noGrp="1"/>
          </p:cNvSpPr>
          <p:nvPr>
            <p:ph type="dt" sz="half" idx="10"/>
          </p:nvPr>
        </p:nvSpPr>
        <p:spPr/>
        <p:txBody>
          <a:bodyPr/>
          <a:lstStyle/>
          <a:p>
            <a:fld id="{E567DB43-552E-4165-AB3A-69FE4B63C4F0}" type="datetime1">
              <a:rPr lang="de-CH" smtClean="0"/>
              <a:t>18.05.2026</a:t>
            </a:fld>
            <a:endParaRPr lang="fr-CH"/>
          </a:p>
        </p:txBody>
      </p:sp>
      <p:sp>
        <p:nvSpPr>
          <p:cNvPr id="3" name="Espace réservé du pied de page 2">
            <a:extLst>
              <a:ext uri="{FF2B5EF4-FFF2-40B4-BE49-F238E27FC236}">
                <a16:creationId xmlns:a16="http://schemas.microsoft.com/office/drawing/2014/main" id="{8D03179D-119E-425E-B801-A6FB675C0E46}"/>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09F0F63F-6938-4C86-BCBA-879395344E27}"/>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32361875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B0897B-534A-4635-9495-449B2661EDF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D1B8AE33-A0A9-4733-A685-E1603B1EF7F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58B4446C-274C-44C8-A51F-656DA9CC44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24D84E16-7030-4EDB-BB7C-4553F5D11A88}"/>
              </a:ext>
            </a:extLst>
          </p:cNvPr>
          <p:cNvSpPr>
            <a:spLocks noGrp="1"/>
          </p:cNvSpPr>
          <p:nvPr>
            <p:ph type="dt" sz="half" idx="10"/>
          </p:nvPr>
        </p:nvSpPr>
        <p:spPr/>
        <p:txBody>
          <a:bodyPr/>
          <a:lstStyle/>
          <a:p>
            <a:fld id="{D0A36A7F-5BE3-442E-A32A-368F8BF950FC}" type="datetime1">
              <a:rPr lang="de-CH" smtClean="0"/>
              <a:t>18.05.2026</a:t>
            </a:fld>
            <a:endParaRPr lang="fr-CH"/>
          </a:p>
        </p:txBody>
      </p:sp>
      <p:sp>
        <p:nvSpPr>
          <p:cNvPr id="6" name="Espace réservé du pied de page 5">
            <a:extLst>
              <a:ext uri="{FF2B5EF4-FFF2-40B4-BE49-F238E27FC236}">
                <a16:creationId xmlns:a16="http://schemas.microsoft.com/office/drawing/2014/main" id="{4D38BB0F-8564-4CF8-BD12-FE58651B936F}"/>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C784E292-8A09-4545-BFAB-7D4AE7284D5E}"/>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38361016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9AE17F-B17F-4997-9B8B-3EB024ED3A14}"/>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8AFC279E-CA28-4841-9C5C-9EAC6F4280E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CCAE5430-09F9-420A-8843-4007EDF902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AB6D34E9-A1F9-429C-BFC5-FE23292E31EE}"/>
              </a:ext>
            </a:extLst>
          </p:cNvPr>
          <p:cNvSpPr>
            <a:spLocks noGrp="1"/>
          </p:cNvSpPr>
          <p:nvPr>
            <p:ph type="dt" sz="half" idx="10"/>
          </p:nvPr>
        </p:nvSpPr>
        <p:spPr/>
        <p:txBody>
          <a:bodyPr/>
          <a:lstStyle/>
          <a:p>
            <a:fld id="{EC8B9F61-E842-4EE1-87F4-1D51AB85B2CE}" type="datetime1">
              <a:rPr lang="de-CH" smtClean="0"/>
              <a:t>18.05.2026</a:t>
            </a:fld>
            <a:endParaRPr lang="fr-CH"/>
          </a:p>
        </p:txBody>
      </p:sp>
      <p:sp>
        <p:nvSpPr>
          <p:cNvPr id="6" name="Espace réservé du pied de page 5">
            <a:extLst>
              <a:ext uri="{FF2B5EF4-FFF2-40B4-BE49-F238E27FC236}">
                <a16:creationId xmlns:a16="http://schemas.microsoft.com/office/drawing/2014/main" id="{7C898612-5AA5-409B-81BC-9CF59020D785}"/>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BD7536EF-D11C-4A6B-B2A1-3C6DD409114B}"/>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1063894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815309A-0E08-4E77-A250-32D715519138}"/>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3B6CAF73-C62A-446E-8216-70D76A90DC8C}"/>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526ACDE0-606C-4BD4-8AA4-F308377BD5B0}"/>
              </a:ext>
            </a:extLst>
          </p:cNvPr>
          <p:cNvSpPr>
            <a:spLocks noGrp="1"/>
          </p:cNvSpPr>
          <p:nvPr>
            <p:ph type="dt" sz="half" idx="10"/>
          </p:nvPr>
        </p:nvSpPr>
        <p:spPr/>
        <p:txBody>
          <a:bodyPr/>
          <a:lstStyle/>
          <a:p>
            <a:fld id="{EF2B6971-8BE3-4459-A57A-7839792440DB}" type="datetime1">
              <a:rPr lang="de-CH" smtClean="0"/>
              <a:t>18.05.2026</a:t>
            </a:fld>
            <a:endParaRPr lang="fr-CH"/>
          </a:p>
        </p:txBody>
      </p:sp>
      <p:sp>
        <p:nvSpPr>
          <p:cNvPr id="5" name="Espace réservé du pied de page 4">
            <a:extLst>
              <a:ext uri="{FF2B5EF4-FFF2-40B4-BE49-F238E27FC236}">
                <a16:creationId xmlns:a16="http://schemas.microsoft.com/office/drawing/2014/main" id="{784BA8FB-B0B9-4264-83B4-720FE32707A4}"/>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CD1F8314-3142-4007-B9F2-2CA27C73E2F1}"/>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35018608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2063F72-EBFA-4BE2-8128-72C41914B24F}"/>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A19F62D7-8371-426C-859A-8C51F034F84B}"/>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4E676284-5B5E-41FD-A414-1E41228EF064}"/>
              </a:ext>
            </a:extLst>
          </p:cNvPr>
          <p:cNvSpPr>
            <a:spLocks noGrp="1"/>
          </p:cNvSpPr>
          <p:nvPr>
            <p:ph type="dt" sz="half" idx="10"/>
          </p:nvPr>
        </p:nvSpPr>
        <p:spPr/>
        <p:txBody>
          <a:bodyPr/>
          <a:lstStyle/>
          <a:p>
            <a:fld id="{2DED308E-69AA-46E8-A3AB-4195601E9285}" type="datetime1">
              <a:rPr lang="de-CH" smtClean="0"/>
              <a:t>18.05.2026</a:t>
            </a:fld>
            <a:endParaRPr lang="fr-CH"/>
          </a:p>
        </p:txBody>
      </p:sp>
      <p:sp>
        <p:nvSpPr>
          <p:cNvPr id="5" name="Espace réservé du pied de page 4">
            <a:extLst>
              <a:ext uri="{FF2B5EF4-FFF2-40B4-BE49-F238E27FC236}">
                <a16:creationId xmlns:a16="http://schemas.microsoft.com/office/drawing/2014/main" id="{C50033C5-325C-4966-957A-E1DFCF082AEC}"/>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FC0E9587-90F8-47D8-9C1E-03C374B8E513}"/>
              </a:ext>
            </a:extLst>
          </p:cNvPr>
          <p:cNvSpPr>
            <a:spLocks noGrp="1"/>
          </p:cNvSpPr>
          <p:nvPr>
            <p:ph type="sldNum" sz="quarter" idx="12"/>
          </p:nvPr>
        </p:nvSpPr>
        <p:spPr/>
        <p:txBody>
          <a:bodyPr/>
          <a:lstStyle/>
          <a:p>
            <a:fld id="{00B6F8AD-BCA9-4C0A-88A7-A34AB9CEDFBE}" type="slidenum">
              <a:rPr lang="fr-CH" smtClean="0"/>
              <a:t>‹#›</a:t>
            </a:fld>
            <a:endParaRPr lang="fr-CH"/>
          </a:p>
        </p:txBody>
      </p:sp>
    </p:spTree>
    <p:extLst>
      <p:ext uri="{BB962C8B-B14F-4D97-AF65-F5344CB8AC3E}">
        <p14:creationId xmlns:p14="http://schemas.microsoft.com/office/powerpoint/2010/main" val="2681969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552181-8235-47C2-AD9E-168FB26B94DD}"/>
              </a:ext>
            </a:extLst>
          </p:cNvPr>
          <p:cNvSpPr>
            <a:spLocks noGrp="1"/>
          </p:cNvSpPr>
          <p:nvPr>
            <p:ph type="title"/>
          </p:nvPr>
        </p:nvSpPr>
        <p:spPr/>
        <p:txBody>
          <a:bodyPr/>
          <a:lstStyle>
            <a:lvl1pPr>
              <a:defRPr b="1">
                <a:solidFill>
                  <a:srgbClr val="2F8444"/>
                </a:solidFill>
              </a:defRPr>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E6D300A0-BB05-4146-ACCB-EA0CF9D72892}"/>
              </a:ext>
            </a:extLst>
          </p:cNvPr>
          <p:cNvSpPr>
            <a:spLocks noGrp="1"/>
          </p:cNvSpPr>
          <p:nvPr>
            <p:ph idx="1"/>
          </p:nvPr>
        </p:nvSpPr>
        <p:spPr>
          <a:xfrm>
            <a:off x="838200" y="1825625"/>
            <a:ext cx="10515600" cy="4351338"/>
          </a:xfrm>
        </p:spPr>
        <p:txBody>
          <a:bodyPr/>
          <a:lstStyle>
            <a:lvl1pPr>
              <a:lnSpc>
                <a:spcPct val="100000"/>
              </a:lnSpc>
              <a:defRPr/>
            </a:lvl1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1ED9233C-BC80-437C-9004-3FCC18BBF8F9}"/>
              </a:ext>
            </a:extLst>
          </p:cNvPr>
          <p:cNvSpPr>
            <a:spLocks noGrp="1"/>
          </p:cNvSpPr>
          <p:nvPr>
            <p:ph type="dt" sz="half" idx="10"/>
          </p:nvPr>
        </p:nvSpPr>
        <p:spPr/>
        <p:txBody>
          <a:bodyPr/>
          <a:lstStyle/>
          <a:p>
            <a:fld id="{11BCD445-8CA1-4B2B-9F15-25C50B6F5F55}"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F77FB5F8-EFB7-441C-98D4-1576E3CCD6E5}"/>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2863359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ktionstitelblatt">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AC7AAA1B-1874-43CA-971D-AFF55832CCC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125" b="51084"/>
          <a:stretch/>
        </p:blipFill>
        <p:spPr>
          <a:xfrm>
            <a:off x="5257800" y="1165225"/>
            <a:ext cx="6934200" cy="5692775"/>
          </a:xfrm>
          <a:prstGeom prst="rect">
            <a:avLst/>
          </a:prstGeom>
        </p:spPr>
      </p:pic>
      <p:pic>
        <p:nvPicPr>
          <p:cNvPr id="8" name="Image 7">
            <a:extLst>
              <a:ext uri="{FF2B5EF4-FFF2-40B4-BE49-F238E27FC236}">
                <a16:creationId xmlns:a16="http://schemas.microsoft.com/office/drawing/2014/main" id="{CE811FCA-A92D-4B39-9861-ECE513499BE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18" t="43126" b="19374"/>
          <a:stretch/>
        </p:blipFill>
        <p:spPr>
          <a:xfrm>
            <a:off x="0" y="0"/>
            <a:ext cx="10668000" cy="6858000"/>
          </a:xfrm>
          <a:prstGeom prst="rect">
            <a:avLst/>
          </a:prstGeom>
        </p:spPr>
      </p:pic>
      <p:sp>
        <p:nvSpPr>
          <p:cNvPr id="2" name="Titre 1">
            <a:extLst>
              <a:ext uri="{FF2B5EF4-FFF2-40B4-BE49-F238E27FC236}">
                <a16:creationId xmlns:a16="http://schemas.microsoft.com/office/drawing/2014/main" id="{226B3D1D-6FA0-4B83-80D8-B633B523E7CE}"/>
              </a:ext>
            </a:extLst>
          </p:cNvPr>
          <p:cNvSpPr>
            <a:spLocks noGrp="1"/>
          </p:cNvSpPr>
          <p:nvPr>
            <p:ph type="title"/>
          </p:nvPr>
        </p:nvSpPr>
        <p:spPr>
          <a:xfrm>
            <a:off x="831850" y="1709738"/>
            <a:ext cx="10515600" cy="2852737"/>
          </a:xfrm>
        </p:spPr>
        <p:txBody>
          <a:bodyPr anchor="b"/>
          <a:lstStyle>
            <a:lvl1pPr>
              <a:defRPr sz="4400" b="1">
                <a:solidFill>
                  <a:srgbClr val="2F8444"/>
                </a:solidFill>
              </a:defRPr>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E43FABA0-AADC-4EC1-9118-0F8EDF375317}"/>
              </a:ext>
            </a:extLst>
          </p:cNvPr>
          <p:cNvSpPr>
            <a:spLocks noGrp="1"/>
          </p:cNvSpPr>
          <p:nvPr>
            <p:ph type="body" idx="1"/>
          </p:nvPr>
        </p:nvSpPr>
        <p:spPr>
          <a:xfrm>
            <a:off x="831850" y="4589463"/>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F4FAEE1-9CE5-4230-BFB7-8C0E1F236E08}"/>
              </a:ext>
            </a:extLst>
          </p:cNvPr>
          <p:cNvSpPr>
            <a:spLocks noGrp="1"/>
          </p:cNvSpPr>
          <p:nvPr>
            <p:ph type="dt" sz="half" idx="10"/>
          </p:nvPr>
        </p:nvSpPr>
        <p:spPr/>
        <p:txBody>
          <a:bodyPr/>
          <a:lstStyle/>
          <a:p>
            <a:fld id="{1CCEB329-91D5-4774-B41D-75DB4CA6B9DF}"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4012104F-414E-4698-8433-236E6D03A9BB}"/>
              </a:ext>
            </a:extLst>
          </p:cNvPr>
          <p:cNvSpPr>
            <a:spLocks noGrp="1"/>
          </p:cNvSpPr>
          <p:nvPr>
            <p:ph type="sldNum" sz="quarter" idx="12"/>
          </p:nvPr>
        </p:nvSpPr>
        <p:spPr/>
        <p:txBody>
          <a:bodyPr/>
          <a:lstStyle/>
          <a:p>
            <a:fld id="{AE244326-7FA7-4446-8E21-00A1C6E7EEC8}" type="slidenum">
              <a:rPr lang="de-CH" smtClean="0"/>
              <a:t>‹#›</a:t>
            </a:fld>
            <a:endParaRPr lang="de-CH"/>
          </a:p>
        </p:txBody>
      </p:sp>
      <p:pic>
        <p:nvPicPr>
          <p:cNvPr id="10" name="Image 9">
            <a:extLst>
              <a:ext uri="{FF2B5EF4-FFF2-40B4-BE49-F238E27FC236}">
                <a16:creationId xmlns:a16="http://schemas.microsoft.com/office/drawing/2014/main" id="{3D3BB5D0-44DB-43D0-904B-62E3121270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4895" y="95851"/>
            <a:ext cx="2144963" cy="303647"/>
          </a:xfrm>
          <a:prstGeom prst="rect">
            <a:avLst/>
          </a:prstGeom>
        </p:spPr>
      </p:pic>
    </p:spTree>
    <p:extLst>
      <p:ext uri="{BB962C8B-B14F-4D97-AF65-F5344CB8AC3E}">
        <p14:creationId xmlns:p14="http://schemas.microsoft.com/office/powerpoint/2010/main" val="36633220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2 Ihnalt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1BD3EF-3EEA-49FB-96BC-2DE28799DDBC}"/>
              </a:ext>
            </a:extLst>
          </p:cNvPr>
          <p:cNvSpPr>
            <a:spLocks noGrp="1"/>
          </p:cNvSpPr>
          <p:nvPr>
            <p:ph type="title"/>
          </p:nvPr>
        </p:nvSpPr>
        <p:spPr/>
        <p:txBody>
          <a:bodyPr/>
          <a:lstStyle>
            <a:lvl1pPr>
              <a:defRPr b="1">
                <a:solidFill>
                  <a:srgbClr val="2F8444"/>
                </a:solidFill>
              </a:defRPr>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AF1CE254-A2B1-4A28-9100-7712AD02B476}"/>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B5A2E189-B28D-43E5-9879-B050F15A3C8F}"/>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98102A4A-9443-4614-8D5A-E26947F56375}"/>
              </a:ext>
            </a:extLst>
          </p:cNvPr>
          <p:cNvSpPr>
            <a:spLocks noGrp="1"/>
          </p:cNvSpPr>
          <p:nvPr>
            <p:ph type="dt" sz="half" idx="10"/>
          </p:nvPr>
        </p:nvSpPr>
        <p:spPr/>
        <p:txBody>
          <a:bodyPr/>
          <a:lstStyle/>
          <a:p>
            <a:fld id="{AA23F4CE-E87B-4128-8D28-647F92853FE5}" type="datetime1">
              <a:rPr lang="de-CH" smtClean="0"/>
              <a:t>18.05.2026</a:t>
            </a:fld>
            <a:endParaRPr lang="de-CH"/>
          </a:p>
        </p:txBody>
      </p:sp>
      <p:sp>
        <p:nvSpPr>
          <p:cNvPr id="7" name="Espace réservé du numéro de diapositive 6">
            <a:extLst>
              <a:ext uri="{FF2B5EF4-FFF2-40B4-BE49-F238E27FC236}">
                <a16:creationId xmlns:a16="http://schemas.microsoft.com/office/drawing/2014/main" id="{A79DA208-A8B2-4987-94FD-9C18957CDBDE}"/>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13037242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Vergleichung">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C9D367D-62C8-452E-90DA-788450CA071B}"/>
              </a:ext>
            </a:extLst>
          </p:cNvPr>
          <p:cNvSpPr>
            <a:spLocks noGrp="1"/>
          </p:cNvSpPr>
          <p:nvPr>
            <p:ph type="title"/>
          </p:nvPr>
        </p:nvSpPr>
        <p:spPr>
          <a:xfrm>
            <a:off x="839788" y="365125"/>
            <a:ext cx="10515600" cy="1325563"/>
          </a:xfrm>
        </p:spPr>
        <p:txBody>
          <a:bodyPr/>
          <a:lstStyle>
            <a:lvl1pPr>
              <a:defRPr b="1">
                <a:solidFill>
                  <a:srgbClr val="2F8444"/>
                </a:solidFill>
              </a:defRPr>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B68D0D91-E744-49DB-ADF9-592F45CFD9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A19D4ED6-D525-4279-9F8D-F254B33BA4F8}"/>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51AD7CAE-0D14-455E-A650-7BBC7DF1050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F7316E5-8DE9-4EDB-8D01-CB1A805D768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B5C68113-0735-44F4-9547-EF31FB22159B}"/>
              </a:ext>
            </a:extLst>
          </p:cNvPr>
          <p:cNvSpPr>
            <a:spLocks noGrp="1"/>
          </p:cNvSpPr>
          <p:nvPr>
            <p:ph type="dt" sz="half" idx="10"/>
          </p:nvPr>
        </p:nvSpPr>
        <p:spPr/>
        <p:txBody>
          <a:bodyPr/>
          <a:lstStyle/>
          <a:p>
            <a:fld id="{54AF8580-3662-4474-9996-6F0E408D34A5}" type="datetime1">
              <a:rPr lang="de-CH" smtClean="0"/>
              <a:t>18.05.2026</a:t>
            </a:fld>
            <a:endParaRPr lang="de-CH"/>
          </a:p>
        </p:txBody>
      </p:sp>
      <p:sp>
        <p:nvSpPr>
          <p:cNvPr id="9" name="Espace réservé du numéro de diapositive 8">
            <a:extLst>
              <a:ext uri="{FF2B5EF4-FFF2-40B4-BE49-F238E27FC236}">
                <a16:creationId xmlns:a16="http://schemas.microsoft.com/office/drawing/2014/main" id="{473AF6D0-E36F-44AA-9DB3-B23FC3F291B2}"/>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2438575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E826D6A-96DA-48AD-B6FE-C299F317EC3A}"/>
              </a:ext>
            </a:extLst>
          </p:cNvPr>
          <p:cNvSpPr>
            <a:spLocks noGrp="1"/>
          </p:cNvSpPr>
          <p:nvPr>
            <p:ph type="title"/>
          </p:nvPr>
        </p:nvSpPr>
        <p:spPr/>
        <p:txBody>
          <a:bodyPr/>
          <a:lstStyle>
            <a:lvl1pPr>
              <a:defRPr b="1">
                <a:solidFill>
                  <a:srgbClr val="2F8444"/>
                </a:solidFill>
              </a:defRPr>
            </a:lvl1pPr>
          </a:lstStyle>
          <a:p>
            <a:r>
              <a:rPr lang="fr-FR"/>
              <a:t>Modifiez le style du titre</a:t>
            </a:r>
            <a:endParaRPr lang="fr-CH"/>
          </a:p>
        </p:txBody>
      </p:sp>
      <p:sp>
        <p:nvSpPr>
          <p:cNvPr id="3" name="Espace réservé de la date 2">
            <a:extLst>
              <a:ext uri="{FF2B5EF4-FFF2-40B4-BE49-F238E27FC236}">
                <a16:creationId xmlns:a16="http://schemas.microsoft.com/office/drawing/2014/main" id="{9DE53F9B-8F41-4C14-B92A-7CB077E21450}"/>
              </a:ext>
            </a:extLst>
          </p:cNvPr>
          <p:cNvSpPr>
            <a:spLocks noGrp="1"/>
          </p:cNvSpPr>
          <p:nvPr>
            <p:ph type="dt" sz="half" idx="10"/>
          </p:nvPr>
        </p:nvSpPr>
        <p:spPr/>
        <p:txBody>
          <a:bodyPr/>
          <a:lstStyle/>
          <a:p>
            <a:fld id="{7D18514F-E486-4310-820B-E6E783E6651D}" type="datetime1">
              <a:rPr lang="de-CH" smtClean="0"/>
              <a:t>18.05.2026</a:t>
            </a:fld>
            <a:endParaRPr lang="de-CH"/>
          </a:p>
        </p:txBody>
      </p:sp>
      <p:sp>
        <p:nvSpPr>
          <p:cNvPr id="5" name="Espace réservé du numéro de diapositive 4">
            <a:extLst>
              <a:ext uri="{FF2B5EF4-FFF2-40B4-BE49-F238E27FC236}">
                <a16:creationId xmlns:a16="http://schemas.microsoft.com/office/drawing/2014/main" id="{0DFAEA25-9BE0-4874-BC4F-BD1EA530312C}"/>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4080863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Bild Gross">
    <p:spTree>
      <p:nvGrpSpPr>
        <p:cNvPr id="1" name=""/>
        <p:cNvGrpSpPr/>
        <p:nvPr/>
      </p:nvGrpSpPr>
      <p:grpSpPr>
        <a:xfrm>
          <a:off x="0" y="0"/>
          <a:ext cx="0" cy="0"/>
          <a:chOff x="0" y="0"/>
          <a:chExt cx="0" cy="0"/>
        </a:xfrm>
      </p:grpSpPr>
      <p:sp>
        <p:nvSpPr>
          <p:cNvPr id="10" name="Espace réservé pour une image  2">
            <a:extLst>
              <a:ext uri="{FF2B5EF4-FFF2-40B4-BE49-F238E27FC236}">
                <a16:creationId xmlns:a16="http://schemas.microsoft.com/office/drawing/2014/main" id="{5CF36B06-D986-4CE1-94AC-3A10454AAF82}"/>
              </a:ext>
            </a:extLst>
          </p:cNvPr>
          <p:cNvSpPr>
            <a:spLocks noGrp="1"/>
          </p:cNvSpPr>
          <p:nvPr>
            <p:ph type="pic" idx="13"/>
          </p:nvPr>
        </p:nvSpPr>
        <p:spPr>
          <a:xfrm>
            <a:off x="839788" y="1799771"/>
            <a:ext cx="10512424" cy="4389892"/>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2" name="Titre 1">
            <a:extLst>
              <a:ext uri="{FF2B5EF4-FFF2-40B4-BE49-F238E27FC236}">
                <a16:creationId xmlns:a16="http://schemas.microsoft.com/office/drawing/2014/main" id="{CC9D367D-62C8-452E-90DA-788450CA071B}"/>
              </a:ext>
            </a:extLst>
          </p:cNvPr>
          <p:cNvSpPr>
            <a:spLocks noGrp="1"/>
          </p:cNvSpPr>
          <p:nvPr>
            <p:ph type="title"/>
          </p:nvPr>
        </p:nvSpPr>
        <p:spPr>
          <a:xfrm>
            <a:off x="839788" y="365125"/>
            <a:ext cx="10515600" cy="1325563"/>
          </a:xfrm>
        </p:spPr>
        <p:txBody>
          <a:bodyPr/>
          <a:lstStyle>
            <a:lvl1pPr>
              <a:defRPr b="1">
                <a:solidFill>
                  <a:srgbClr val="2F8444"/>
                </a:solidFill>
              </a:defRPr>
            </a:lvl1pPr>
          </a:lstStyle>
          <a:p>
            <a:r>
              <a:rPr lang="fr-FR"/>
              <a:t>Modifiez le style du titre</a:t>
            </a:r>
            <a:endParaRPr lang="fr-CH"/>
          </a:p>
        </p:txBody>
      </p:sp>
      <p:sp>
        <p:nvSpPr>
          <p:cNvPr id="7" name="Espace réservé de la date 6">
            <a:extLst>
              <a:ext uri="{FF2B5EF4-FFF2-40B4-BE49-F238E27FC236}">
                <a16:creationId xmlns:a16="http://schemas.microsoft.com/office/drawing/2014/main" id="{B5C68113-0735-44F4-9547-EF31FB22159B}"/>
              </a:ext>
            </a:extLst>
          </p:cNvPr>
          <p:cNvSpPr>
            <a:spLocks noGrp="1"/>
          </p:cNvSpPr>
          <p:nvPr>
            <p:ph type="dt" sz="half" idx="10"/>
          </p:nvPr>
        </p:nvSpPr>
        <p:spPr/>
        <p:txBody>
          <a:bodyPr/>
          <a:lstStyle/>
          <a:p>
            <a:fld id="{593EF479-1B1A-471B-A038-B2F2573E7D08}" type="datetime1">
              <a:rPr lang="de-CH" smtClean="0"/>
              <a:t>18.05.2026</a:t>
            </a:fld>
            <a:endParaRPr lang="de-CH"/>
          </a:p>
        </p:txBody>
      </p:sp>
      <p:sp>
        <p:nvSpPr>
          <p:cNvPr id="9" name="Espace réservé du numéro de diapositive 8">
            <a:extLst>
              <a:ext uri="{FF2B5EF4-FFF2-40B4-BE49-F238E27FC236}">
                <a16:creationId xmlns:a16="http://schemas.microsoft.com/office/drawing/2014/main" id="{473AF6D0-E36F-44AA-9DB3-B23FC3F291B2}"/>
              </a:ext>
            </a:extLst>
          </p:cNvPr>
          <p:cNvSpPr>
            <a:spLocks noGrp="1"/>
          </p:cNvSpPr>
          <p:nvPr>
            <p:ph type="sldNum" sz="quarter" idx="12"/>
          </p:nvPr>
        </p:nvSpPr>
        <p:spPr/>
        <p:txBody>
          <a:bodyPr/>
          <a:lstStyle/>
          <a:p>
            <a:fld id="{AE244326-7FA7-4446-8E21-00A1C6E7EEC8}" type="slidenum">
              <a:rPr lang="de-CH" smtClean="0"/>
              <a:t>‹#›</a:t>
            </a:fld>
            <a:endParaRPr lang="de-CH"/>
          </a:p>
        </p:txBody>
      </p:sp>
    </p:spTree>
    <p:extLst>
      <p:ext uri="{BB962C8B-B14F-4D97-AF65-F5344CB8AC3E}">
        <p14:creationId xmlns:p14="http://schemas.microsoft.com/office/powerpoint/2010/main" val="753581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Bild Gross">
    <p:bg>
      <p:bgRef idx="1002">
        <a:schemeClr val="bg2"/>
      </p:bgRef>
    </p:bg>
    <p:spTree>
      <p:nvGrpSpPr>
        <p:cNvPr id="1" name=""/>
        <p:cNvGrpSpPr/>
        <p:nvPr/>
      </p:nvGrpSpPr>
      <p:grpSpPr>
        <a:xfrm>
          <a:off x="0" y="0"/>
          <a:ext cx="0" cy="0"/>
          <a:chOff x="0" y="0"/>
          <a:chExt cx="0" cy="0"/>
        </a:xfrm>
      </p:grpSpPr>
      <p:pic>
        <p:nvPicPr>
          <p:cNvPr id="13" name="Image 12">
            <a:extLst>
              <a:ext uri="{FF2B5EF4-FFF2-40B4-BE49-F238E27FC236}">
                <a16:creationId xmlns:a16="http://schemas.microsoft.com/office/drawing/2014/main" id="{73101505-A22B-4DA6-9E11-2A0E5F1037D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43125" b="51084"/>
          <a:stretch/>
        </p:blipFill>
        <p:spPr>
          <a:xfrm>
            <a:off x="5257800" y="1165225"/>
            <a:ext cx="6934200" cy="5692775"/>
          </a:xfrm>
          <a:prstGeom prst="rect">
            <a:avLst/>
          </a:prstGeom>
        </p:spPr>
      </p:pic>
      <p:pic>
        <p:nvPicPr>
          <p:cNvPr id="14" name="Image 13">
            <a:extLst>
              <a:ext uri="{FF2B5EF4-FFF2-40B4-BE49-F238E27FC236}">
                <a16:creationId xmlns:a16="http://schemas.microsoft.com/office/drawing/2014/main" id="{DF87C87D-9D8C-4B17-83E5-B54CD0B6C814}"/>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318" t="43126" b="19374"/>
          <a:stretch/>
        </p:blipFill>
        <p:spPr>
          <a:xfrm>
            <a:off x="0" y="0"/>
            <a:ext cx="10668000" cy="6858000"/>
          </a:xfrm>
          <a:prstGeom prst="rect">
            <a:avLst/>
          </a:prstGeom>
        </p:spPr>
      </p:pic>
      <p:sp>
        <p:nvSpPr>
          <p:cNvPr id="10" name="Espace réservé pour une image  2">
            <a:extLst>
              <a:ext uri="{FF2B5EF4-FFF2-40B4-BE49-F238E27FC236}">
                <a16:creationId xmlns:a16="http://schemas.microsoft.com/office/drawing/2014/main" id="{5CF36B06-D986-4CE1-94AC-3A10454AAF82}"/>
              </a:ext>
            </a:extLst>
          </p:cNvPr>
          <p:cNvSpPr>
            <a:spLocks noGrp="1"/>
          </p:cNvSpPr>
          <p:nvPr>
            <p:ph type="pic" idx="13"/>
          </p:nvPr>
        </p:nvSpPr>
        <p:spPr>
          <a:xfrm>
            <a:off x="839788" y="1799771"/>
            <a:ext cx="10512424" cy="4389892"/>
          </a:xfrm>
          <a:ln w="63500">
            <a:solidFill>
              <a:srgbClr val="FFEC00"/>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2" name="Titre 1">
            <a:extLst>
              <a:ext uri="{FF2B5EF4-FFF2-40B4-BE49-F238E27FC236}">
                <a16:creationId xmlns:a16="http://schemas.microsoft.com/office/drawing/2014/main" id="{CC9D367D-62C8-452E-90DA-788450CA071B}"/>
              </a:ext>
            </a:extLst>
          </p:cNvPr>
          <p:cNvSpPr>
            <a:spLocks noGrp="1"/>
          </p:cNvSpPr>
          <p:nvPr>
            <p:ph type="title"/>
          </p:nvPr>
        </p:nvSpPr>
        <p:spPr>
          <a:xfrm>
            <a:off x="839788" y="365125"/>
            <a:ext cx="10515600" cy="1325563"/>
          </a:xfrm>
        </p:spPr>
        <p:txBody>
          <a:bodyPr/>
          <a:lstStyle>
            <a:lvl1pPr>
              <a:defRPr b="1">
                <a:solidFill>
                  <a:srgbClr val="2F8444"/>
                </a:solidFill>
              </a:defRPr>
            </a:lvl1pPr>
          </a:lstStyle>
          <a:p>
            <a:r>
              <a:rPr lang="fr-FR"/>
              <a:t>Modifiez le style du titre</a:t>
            </a:r>
            <a:endParaRPr lang="fr-CH"/>
          </a:p>
        </p:txBody>
      </p:sp>
      <p:sp>
        <p:nvSpPr>
          <p:cNvPr id="7" name="Espace réservé de la date 6">
            <a:extLst>
              <a:ext uri="{FF2B5EF4-FFF2-40B4-BE49-F238E27FC236}">
                <a16:creationId xmlns:a16="http://schemas.microsoft.com/office/drawing/2014/main" id="{B5C68113-0735-44F4-9547-EF31FB22159B}"/>
              </a:ext>
            </a:extLst>
          </p:cNvPr>
          <p:cNvSpPr>
            <a:spLocks noGrp="1"/>
          </p:cNvSpPr>
          <p:nvPr>
            <p:ph type="dt" sz="half" idx="10"/>
          </p:nvPr>
        </p:nvSpPr>
        <p:spPr/>
        <p:txBody>
          <a:bodyPr/>
          <a:lstStyle/>
          <a:p>
            <a:fld id="{62889F32-1071-485F-A894-3C170B947744}" type="datetime1">
              <a:rPr lang="de-CH" smtClean="0"/>
              <a:t>18.05.2026</a:t>
            </a:fld>
            <a:endParaRPr lang="de-CH"/>
          </a:p>
        </p:txBody>
      </p:sp>
      <p:sp>
        <p:nvSpPr>
          <p:cNvPr id="9" name="Espace réservé du numéro de diapositive 8">
            <a:extLst>
              <a:ext uri="{FF2B5EF4-FFF2-40B4-BE49-F238E27FC236}">
                <a16:creationId xmlns:a16="http://schemas.microsoft.com/office/drawing/2014/main" id="{473AF6D0-E36F-44AA-9DB3-B23FC3F291B2}"/>
              </a:ext>
            </a:extLst>
          </p:cNvPr>
          <p:cNvSpPr>
            <a:spLocks noGrp="1"/>
          </p:cNvSpPr>
          <p:nvPr>
            <p:ph type="sldNum" sz="quarter" idx="12"/>
          </p:nvPr>
        </p:nvSpPr>
        <p:spPr/>
        <p:txBody>
          <a:bodyPr/>
          <a:lstStyle/>
          <a:p>
            <a:fld id="{AE244326-7FA7-4446-8E21-00A1C6E7EEC8}" type="slidenum">
              <a:rPr lang="de-CH" smtClean="0"/>
              <a:t>‹#›</a:t>
            </a:fld>
            <a:endParaRPr lang="de-CH"/>
          </a:p>
        </p:txBody>
      </p:sp>
      <p:pic>
        <p:nvPicPr>
          <p:cNvPr id="12" name="Image 11">
            <a:extLst>
              <a:ext uri="{FF2B5EF4-FFF2-40B4-BE49-F238E27FC236}">
                <a16:creationId xmlns:a16="http://schemas.microsoft.com/office/drawing/2014/main" id="{3D3BB5D0-44DB-43D0-904B-62E3121270E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04895" y="95851"/>
            <a:ext cx="2144963" cy="303647"/>
          </a:xfrm>
          <a:prstGeom prst="rect">
            <a:avLst/>
          </a:prstGeom>
        </p:spPr>
      </p:pic>
    </p:spTree>
    <p:extLst>
      <p:ext uri="{BB962C8B-B14F-4D97-AF65-F5344CB8AC3E}">
        <p14:creationId xmlns:p14="http://schemas.microsoft.com/office/powerpoint/2010/main" val="3184689943"/>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4" name="Isosceles Triangle 23">
            <a:extLst>
              <a:ext uri="{FF2B5EF4-FFF2-40B4-BE49-F238E27FC236}">
                <a16:creationId xmlns:a16="http://schemas.microsoft.com/office/drawing/2014/main" id="{EA0C0BAE-8558-48EC-9114-E6C085742006}"/>
              </a:ext>
            </a:extLst>
          </p:cNvPr>
          <p:cNvSpPr/>
          <p:nvPr userDrawn="1"/>
        </p:nvSpPr>
        <p:spPr>
          <a:xfrm flipH="1">
            <a:off x="-7133" y="3050136"/>
            <a:ext cx="3261600" cy="3810000"/>
          </a:xfrm>
          <a:prstGeom prst="triangle">
            <a:avLst>
              <a:gd name="adj" fmla="val 10000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CH"/>
          </a:p>
        </p:txBody>
      </p:sp>
      <p:sp>
        <p:nvSpPr>
          <p:cNvPr id="35" name="Isosceles Triangle 27">
            <a:extLst>
              <a:ext uri="{FF2B5EF4-FFF2-40B4-BE49-F238E27FC236}">
                <a16:creationId xmlns:a16="http://schemas.microsoft.com/office/drawing/2014/main" id="{2BE39AF4-B5C0-476D-8A01-667C91897B1A}"/>
              </a:ext>
            </a:extLst>
          </p:cNvPr>
          <p:cNvSpPr/>
          <p:nvPr userDrawn="1"/>
        </p:nvSpPr>
        <p:spPr>
          <a:xfrm flipH="1">
            <a:off x="-7133" y="3592003"/>
            <a:ext cx="1818000" cy="3268133"/>
          </a:xfrm>
          <a:prstGeom prst="triangle">
            <a:avLst>
              <a:gd name="adj" fmla="val 100000"/>
            </a:avLst>
          </a:prstGeom>
          <a:solidFill>
            <a:schemeClr val="bg1">
              <a:alpha val="99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CH"/>
          </a:p>
        </p:txBody>
      </p:sp>
      <p:sp>
        <p:nvSpPr>
          <p:cNvPr id="2" name="Espace réservé du titre 1">
            <a:extLst>
              <a:ext uri="{FF2B5EF4-FFF2-40B4-BE49-F238E27FC236}">
                <a16:creationId xmlns:a16="http://schemas.microsoft.com/office/drawing/2014/main" id="{6E4D0BCC-8B88-4C02-8BBF-9DC69ECE60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DE448892-A67C-4A8D-AE60-106A664C53D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numéro de diapositive 5">
            <a:extLst>
              <a:ext uri="{FF2B5EF4-FFF2-40B4-BE49-F238E27FC236}">
                <a16:creationId xmlns:a16="http://schemas.microsoft.com/office/drawing/2014/main" id="{59F4432C-7AD1-4BE7-9E61-D7B4ACB710C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lumMod val="50000"/>
                  </a:schemeClr>
                </a:solidFill>
              </a:defRPr>
            </a:lvl1pPr>
          </a:lstStyle>
          <a:p>
            <a:fld id="{AE244326-7FA7-4446-8E21-00A1C6E7EEC8}" type="slidenum">
              <a:rPr lang="de-CH" smtClean="0"/>
              <a:pPr/>
              <a:t>‹#›</a:t>
            </a:fld>
            <a:endParaRPr lang="de-CH"/>
          </a:p>
        </p:txBody>
      </p:sp>
      <p:pic>
        <p:nvPicPr>
          <p:cNvPr id="26" name="Image 25">
            <a:extLst>
              <a:ext uri="{FF2B5EF4-FFF2-40B4-BE49-F238E27FC236}">
                <a16:creationId xmlns:a16="http://schemas.microsoft.com/office/drawing/2014/main" id="{3D3BB5D0-44DB-43D0-904B-62E3121270EF}"/>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9904895" y="95851"/>
            <a:ext cx="2144963" cy="303647"/>
          </a:xfrm>
          <a:prstGeom prst="rect">
            <a:avLst/>
          </a:prstGeom>
        </p:spPr>
      </p:pic>
      <p:sp>
        <p:nvSpPr>
          <p:cNvPr id="36" name="Isosceles Triangle 23">
            <a:extLst>
              <a:ext uri="{FF2B5EF4-FFF2-40B4-BE49-F238E27FC236}">
                <a16:creationId xmlns:a16="http://schemas.microsoft.com/office/drawing/2014/main" id="{BB408252-77D9-4D87-9BC1-9B9B53AB8029}"/>
              </a:ext>
            </a:extLst>
          </p:cNvPr>
          <p:cNvSpPr/>
          <p:nvPr userDrawn="1"/>
        </p:nvSpPr>
        <p:spPr>
          <a:xfrm>
            <a:off x="10195921" y="0"/>
            <a:ext cx="1999254" cy="6858000"/>
          </a:xfrm>
          <a:prstGeom prst="triangle">
            <a:avLst>
              <a:gd name="adj" fmla="val 100000"/>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CH"/>
          </a:p>
        </p:txBody>
      </p:sp>
      <p:sp>
        <p:nvSpPr>
          <p:cNvPr id="37" name="Isosceles Triangle 27">
            <a:extLst>
              <a:ext uri="{FF2B5EF4-FFF2-40B4-BE49-F238E27FC236}">
                <a16:creationId xmlns:a16="http://schemas.microsoft.com/office/drawing/2014/main" id="{F43F1FB6-4A33-4149-8EE1-6E547E042F3F}"/>
              </a:ext>
            </a:extLst>
          </p:cNvPr>
          <p:cNvSpPr/>
          <p:nvPr userDrawn="1"/>
        </p:nvSpPr>
        <p:spPr>
          <a:xfrm>
            <a:off x="10522854" y="3589867"/>
            <a:ext cx="1676280" cy="3268133"/>
          </a:xfrm>
          <a:prstGeom prst="triangle">
            <a:avLst>
              <a:gd name="adj" fmla="val 100000"/>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CH"/>
          </a:p>
        </p:txBody>
      </p:sp>
      <p:sp>
        <p:nvSpPr>
          <p:cNvPr id="38" name="Isosceles Triangle 27">
            <a:extLst>
              <a:ext uri="{FF2B5EF4-FFF2-40B4-BE49-F238E27FC236}">
                <a16:creationId xmlns:a16="http://schemas.microsoft.com/office/drawing/2014/main" id="{6E5E23C7-3B1B-46FC-AEA5-CF7FB3526FC2}"/>
              </a:ext>
            </a:extLst>
          </p:cNvPr>
          <p:cNvSpPr/>
          <p:nvPr userDrawn="1"/>
        </p:nvSpPr>
        <p:spPr>
          <a:xfrm flipH="1">
            <a:off x="-7133" y="3592003"/>
            <a:ext cx="1818000" cy="3268133"/>
          </a:xfrm>
          <a:prstGeom prst="triangle">
            <a:avLst>
              <a:gd name="adj" fmla="val 100000"/>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CH"/>
          </a:p>
        </p:txBody>
      </p:sp>
      <p:sp>
        <p:nvSpPr>
          <p:cNvPr id="4" name="Espace réservé de la date 3">
            <a:extLst>
              <a:ext uri="{FF2B5EF4-FFF2-40B4-BE49-F238E27FC236}">
                <a16:creationId xmlns:a16="http://schemas.microsoft.com/office/drawing/2014/main" id="{33D9A082-527E-48AB-A4E7-2FA22870F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fld id="{F42B840C-E866-40FF-9D7C-4CE8524F0FFB}" type="datetime1">
              <a:rPr lang="de-CH" smtClean="0"/>
              <a:t>18.05.2026</a:t>
            </a:fld>
            <a:endParaRPr lang="de-CH"/>
          </a:p>
        </p:txBody>
      </p:sp>
      <p:sp>
        <p:nvSpPr>
          <p:cNvPr id="39" name="Isosceles Triangle 27">
            <a:extLst>
              <a:ext uri="{FF2B5EF4-FFF2-40B4-BE49-F238E27FC236}">
                <a16:creationId xmlns:a16="http://schemas.microsoft.com/office/drawing/2014/main" id="{D5112420-C28E-4FD4-B442-263D697697D3}"/>
              </a:ext>
            </a:extLst>
          </p:cNvPr>
          <p:cNvSpPr/>
          <p:nvPr userDrawn="1"/>
        </p:nvSpPr>
        <p:spPr>
          <a:xfrm>
            <a:off x="10522854" y="3589867"/>
            <a:ext cx="1676280" cy="3268133"/>
          </a:xfrm>
          <a:prstGeom prst="triangle">
            <a:avLst>
              <a:gd name="adj" fmla="val 100000"/>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de-CH"/>
          </a:p>
        </p:txBody>
      </p:sp>
    </p:spTree>
    <p:extLst>
      <p:ext uri="{BB962C8B-B14F-4D97-AF65-F5344CB8AC3E}">
        <p14:creationId xmlns:p14="http://schemas.microsoft.com/office/powerpoint/2010/main" val="3293097815"/>
      </p:ext>
    </p:extLst>
  </p:cSld>
  <p:clrMap bg1="lt1" tx1="dk1" bg2="lt2" tx2="dk2" accent1="accent1" accent2="accent2" accent3="accent3" accent4="accent4" accent5="accent5" accent6="accent6" hlink="hlink" folHlink="folHlink"/>
  <p:sldLayoutIdLst>
    <p:sldLayoutId id="2147483858" r:id="rId1"/>
    <p:sldLayoutId id="2147483875" r:id="rId2"/>
    <p:sldLayoutId id="2147483859" r:id="rId3"/>
    <p:sldLayoutId id="2147483860" r:id="rId4"/>
    <p:sldLayoutId id="2147483861" r:id="rId5"/>
    <p:sldLayoutId id="2147483862" r:id="rId6"/>
    <p:sldLayoutId id="2147483863" r:id="rId7"/>
    <p:sldLayoutId id="2147483870" r:id="rId8"/>
    <p:sldLayoutId id="2147483872" r:id="rId9"/>
    <p:sldLayoutId id="2147483873" r:id="rId10"/>
    <p:sldLayoutId id="2147483871" r:id="rId11"/>
    <p:sldLayoutId id="2147483874" r:id="rId12"/>
    <p:sldLayoutId id="2147483876" r:id="rId13"/>
    <p:sldLayoutId id="2147483864" r:id="rId14"/>
    <p:sldLayoutId id="2147483865" r:id="rId15"/>
    <p:sldLayoutId id="2147483866" r:id="rId16"/>
    <p:sldLayoutId id="2147483867" r:id="rId17"/>
    <p:sldLayoutId id="2147483868" r:id="rId18"/>
  </p:sldLayoutIdLst>
  <p:hf hdr="0" ftr="0"/>
  <p:txStyles>
    <p:titleStyle>
      <a:lvl1pPr algn="l" defTabSz="914400" rtl="0" eaLnBrk="1" latinLnBrk="0" hangingPunct="1">
        <a:lnSpc>
          <a:spcPct val="90000"/>
        </a:lnSpc>
        <a:spcBef>
          <a:spcPct val="0"/>
        </a:spcBef>
        <a:buNone/>
        <a:defRPr sz="3600" b="1" kern="1200">
          <a:solidFill>
            <a:srgbClr val="2F844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88A782FF-3492-4310-991C-F80ABB7F3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5DB58772-E782-4564-9D7C-9E81E2A742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910CB6D-5262-4AED-B6B4-681D0F1516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33F8EA-BB5D-48E5-991C-257043C10E78}" type="datetime1">
              <a:rPr lang="de-CH" smtClean="0"/>
              <a:t>18.05.2026</a:t>
            </a:fld>
            <a:endParaRPr lang="fr-CH"/>
          </a:p>
        </p:txBody>
      </p:sp>
      <p:sp>
        <p:nvSpPr>
          <p:cNvPr id="5" name="Espace réservé du pied de page 4">
            <a:extLst>
              <a:ext uri="{FF2B5EF4-FFF2-40B4-BE49-F238E27FC236}">
                <a16:creationId xmlns:a16="http://schemas.microsoft.com/office/drawing/2014/main" id="{DBAF76F1-8481-455F-AAB3-2950DAD069E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1154CFB6-0E22-411F-BCB2-6581A3961A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B6F8AD-BCA9-4C0A-88A7-A34AB9CEDFBE}" type="slidenum">
              <a:rPr lang="fr-CH" smtClean="0"/>
              <a:t>‹#›</a:t>
            </a:fld>
            <a:endParaRPr lang="fr-CH"/>
          </a:p>
        </p:txBody>
      </p:sp>
    </p:spTree>
    <p:extLst>
      <p:ext uri="{BB962C8B-B14F-4D97-AF65-F5344CB8AC3E}">
        <p14:creationId xmlns:p14="http://schemas.microsoft.com/office/powerpoint/2010/main" val="489495196"/>
      </p:ext>
    </p:extLst>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pFT_paovgB0"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1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notesSlide" Target="../notesSlides/notesSlide15.xml"/><Relationship Id="rId1" Type="http://schemas.openxmlformats.org/officeDocument/2006/relationships/slideLayout" Target="../slideLayouts/slideLayout14.xml"/><Relationship Id="rId6" Type="http://schemas.openxmlformats.org/officeDocument/2006/relationships/image" Target="../media/image13.svg"/><Relationship Id="rId5" Type="http://schemas.openxmlformats.org/officeDocument/2006/relationships/image" Target="../media/image12.sv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svg"/><Relationship Id="rId2" Type="http://schemas.openxmlformats.org/officeDocument/2006/relationships/notesSlide" Target="../notesSlides/notesSlide20.xml"/><Relationship Id="rId1" Type="http://schemas.openxmlformats.org/officeDocument/2006/relationships/slideLayout" Target="../slideLayouts/slideLayout14.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space réservé pour une image  2"/>
          <p:cNvPicPr>
            <a:picLocks noGrp="1" noChangeAspect="1"/>
          </p:cNvPicPr>
          <p:nvPr>
            <p:ph type="pic" idx="13"/>
          </p:nvPr>
        </p:nvPicPr>
        <p:blipFill>
          <a:blip r:embed="rId3">
            <a:extLst>
              <a:ext uri="{28A0092B-C50C-407E-A947-70E740481C1C}">
                <a14:useLocalDpi xmlns:a14="http://schemas.microsoft.com/office/drawing/2010/main" val="0"/>
              </a:ext>
            </a:extLst>
          </a:blip>
          <a:srcRect t="3543" b="3543"/>
          <a:stretch>
            <a:fillRect/>
          </a:stretch>
        </p:blipFill>
        <p:spPr>
          <a:xfrm>
            <a:off x="838200" y="1122363"/>
            <a:ext cx="10512424" cy="5097461"/>
          </a:xfrm>
        </p:spPr>
      </p:pic>
      <p:sp>
        <p:nvSpPr>
          <p:cNvPr id="6" name="Sous-titre 5">
            <a:extLst>
              <a:ext uri="{FF2B5EF4-FFF2-40B4-BE49-F238E27FC236}">
                <a16:creationId xmlns:a16="http://schemas.microsoft.com/office/drawing/2014/main" id="{EA4B9FC1-F45E-4350-B301-60BB7C56D056}"/>
              </a:ext>
            </a:extLst>
          </p:cNvPr>
          <p:cNvSpPr>
            <a:spLocks noGrp="1"/>
          </p:cNvSpPr>
          <p:nvPr>
            <p:ph type="subTitle" idx="1"/>
          </p:nvPr>
        </p:nvSpPr>
        <p:spPr>
          <a:xfrm>
            <a:off x="6743700" y="5372100"/>
            <a:ext cx="4610100" cy="838199"/>
          </a:xfrm>
        </p:spPr>
        <p:txBody>
          <a:bodyPr anchor="b" anchorCtr="0"/>
          <a:lstStyle/>
          <a:p>
            <a:r>
              <a:rPr lang="de-CH">
                <a:solidFill>
                  <a:srgbClr val="FFFFFF"/>
                </a:solidFill>
              </a:rPr>
              <a:t>Unsere Klasse geht in den  Umwelteisatz!</a:t>
            </a:r>
          </a:p>
        </p:txBody>
      </p:sp>
      <p:sp>
        <p:nvSpPr>
          <p:cNvPr id="11" name="Espace réservé de la date 10">
            <a:extLst>
              <a:ext uri="{FF2B5EF4-FFF2-40B4-BE49-F238E27FC236}">
                <a16:creationId xmlns:a16="http://schemas.microsoft.com/office/drawing/2014/main" id="{09EC0EE4-7AE4-4469-B811-519D72632340}"/>
              </a:ext>
            </a:extLst>
          </p:cNvPr>
          <p:cNvSpPr>
            <a:spLocks noGrp="1"/>
          </p:cNvSpPr>
          <p:nvPr>
            <p:ph type="dt" sz="half" idx="10"/>
          </p:nvPr>
        </p:nvSpPr>
        <p:spPr/>
        <p:txBody>
          <a:bodyPr/>
          <a:lstStyle/>
          <a:p>
            <a:fld id="{03BBA5F1-DA0C-4D4B-ADA4-6C766CD81ECF}" type="datetime1">
              <a:rPr lang="de-CH" smtClean="0"/>
              <a:t>18.05.2026</a:t>
            </a:fld>
            <a:endParaRPr lang="de-CH"/>
          </a:p>
        </p:txBody>
      </p:sp>
      <p:sp>
        <p:nvSpPr>
          <p:cNvPr id="13" name="Espace réservé du numéro de diapositive 12">
            <a:extLst>
              <a:ext uri="{FF2B5EF4-FFF2-40B4-BE49-F238E27FC236}">
                <a16:creationId xmlns:a16="http://schemas.microsoft.com/office/drawing/2014/main" id="{B9BB0F2C-A1F2-4D85-B93D-76A9AA7D973F}"/>
              </a:ext>
            </a:extLst>
          </p:cNvPr>
          <p:cNvSpPr>
            <a:spLocks noGrp="1"/>
          </p:cNvSpPr>
          <p:nvPr>
            <p:ph type="sldNum" sz="quarter" idx="12"/>
          </p:nvPr>
        </p:nvSpPr>
        <p:spPr/>
        <p:txBody>
          <a:bodyPr/>
          <a:lstStyle/>
          <a:p>
            <a:fld id="{AE244326-7FA7-4446-8E21-00A1C6E7EEC8}" type="slidenum">
              <a:rPr lang="de-CH" smtClean="0"/>
              <a:pPr/>
              <a:t>1</a:t>
            </a:fld>
            <a:endParaRPr lang="de-CH"/>
          </a:p>
        </p:txBody>
      </p:sp>
      <p:sp>
        <p:nvSpPr>
          <p:cNvPr id="16" name="Rectangle 15">
            <a:extLst>
              <a:ext uri="{FF2B5EF4-FFF2-40B4-BE49-F238E27FC236}">
                <a16:creationId xmlns:a16="http://schemas.microsoft.com/office/drawing/2014/main" id="{BC28F096-3846-4B16-8720-ED7A6963A6D8}"/>
              </a:ext>
            </a:extLst>
          </p:cNvPr>
          <p:cNvSpPr/>
          <p:nvPr/>
        </p:nvSpPr>
        <p:spPr>
          <a:xfrm>
            <a:off x="838200" y="5974308"/>
            <a:ext cx="2942690" cy="245516"/>
          </a:xfrm>
          <a:prstGeom prst="rect">
            <a:avLst/>
          </a:prstGeom>
        </p:spPr>
        <p:txBody>
          <a:bodyPr wrap="square" lIns="36000" anchor="ctr" anchorCtr="0">
            <a:spAutoFit/>
          </a:bodyPr>
          <a:lstStyle/>
          <a:p>
            <a:pPr>
              <a:lnSpc>
                <a:spcPct val="107000"/>
              </a:lnSpc>
              <a:spcAft>
                <a:spcPts val="800"/>
              </a:spcAft>
            </a:pPr>
            <a:r>
              <a:rPr lang="fr-CH" sz="1000" i="1">
                <a:solidFill>
                  <a:schemeClr val="bg1"/>
                </a:solidFill>
                <a:ea typeface="Calibri" panose="020F0502020204030204" pitchFamily="34" charset="0"/>
                <a:cs typeface="Calibri" panose="020F0502020204030204" pitchFamily="34" charset="0"/>
              </a:rPr>
              <a:t>© </a:t>
            </a:r>
            <a:r>
              <a:rPr lang="fr-CH" sz="1000" i="1" err="1">
                <a:solidFill>
                  <a:schemeClr val="bg1"/>
                </a:solidFill>
                <a:ea typeface="Calibri" panose="020F0502020204030204" pitchFamily="34" charset="0"/>
                <a:cs typeface="Times New Roman" panose="02020603050405020304" pitchFamily="18" charset="0"/>
              </a:rPr>
              <a:t>Stiftung</a:t>
            </a:r>
            <a:r>
              <a:rPr lang="fr-CH" sz="1000" i="1">
                <a:solidFill>
                  <a:schemeClr val="bg1"/>
                </a:solidFill>
                <a:ea typeface="Calibri" panose="020F0502020204030204" pitchFamily="34" charset="0"/>
                <a:cs typeface="Times New Roman" panose="02020603050405020304" pitchFamily="18" charset="0"/>
              </a:rPr>
              <a:t> </a:t>
            </a:r>
            <a:r>
              <a:rPr lang="fr-CH" sz="1000" i="1" err="1">
                <a:solidFill>
                  <a:schemeClr val="bg1"/>
                </a:solidFill>
                <a:ea typeface="Calibri" panose="020F0502020204030204" pitchFamily="34" charset="0"/>
                <a:cs typeface="Times New Roman" panose="02020603050405020304" pitchFamily="18" charset="0"/>
              </a:rPr>
              <a:t>Umwelteinsatz</a:t>
            </a:r>
            <a:endParaRPr lang="fr-CH" sz="1000" i="1">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11817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E660960-2A90-4948-BB92-5152C6EAAE99}"/>
              </a:ext>
            </a:extLst>
          </p:cNvPr>
          <p:cNvSpPr>
            <a:spLocks noGrp="1"/>
          </p:cNvSpPr>
          <p:nvPr>
            <p:ph type="dt" sz="half" idx="10"/>
          </p:nvPr>
        </p:nvSpPr>
        <p:spPr/>
        <p:txBody>
          <a:bodyPr/>
          <a:lstStyle/>
          <a:p>
            <a:fld id="{40417B46-5359-466C-9AE5-936F8D7A9DE6}"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5AE06D77-5122-4313-91EF-906EC8F660DD}"/>
              </a:ext>
            </a:extLst>
          </p:cNvPr>
          <p:cNvSpPr>
            <a:spLocks noGrp="1"/>
          </p:cNvSpPr>
          <p:nvPr>
            <p:ph type="sldNum" sz="quarter" idx="12"/>
          </p:nvPr>
        </p:nvSpPr>
        <p:spPr/>
        <p:txBody>
          <a:bodyPr/>
          <a:lstStyle/>
          <a:p>
            <a:fld id="{AE244326-7FA7-4446-8E21-00A1C6E7EEC8}" type="slidenum">
              <a:rPr lang="de-CH" smtClean="0"/>
              <a:t>10</a:t>
            </a:fld>
            <a:endParaRPr lang="de-CH"/>
          </a:p>
        </p:txBody>
      </p:sp>
      <p:sp>
        <p:nvSpPr>
          <p:cNvPr id="7" name="Rectangle 6">
            <a:extLst>
              <a:ext uri="{FF2B5EF4-FFF2-40B4-BE49-F238E27FC236}">
                <a16:creationId xmlns:a16="http://schemas.microsoft.com/office/drawing/2014/main" id="{40E31C1C-3D67-4C25-86FB-5B2603ACDFFD}"/>
              </a:ext>
            </a:extLst>
          </p:cNvPr>
          <p:cNvSpPr/>
          <p:nvPr/>
        </p:nvSpPr>
        <p:spPr>
          <a:xfrm>
            <a:off x="839788" y="5924646"/>
            <a:ext cx="2942690" cy="245516"/>
          </a:xfrm>
          <a:prstGeom prst="rect">
            <a:avLst/>
          </a:prstGeom>
        </p:spPr>
        <p:txBody>
          <a:bodyPr wrap="square" lIns="36000" anchor="ctr" anchorCtr="0">
            <a:spAutoFit/>
          </a:bodyPr>
          <a:lstStyle/>
          <a:p>
            <a:pPr>
              <a:lnSpc>
                <a:spcPct val="107000"/>
              </a:lnSpc>
              <a:spcAft>
                <a:spcPts val="800"/>
              </a:spcAft>
            </a:pPr>
            <a:r>
              <a:rPr lang="fr-CH" sz="1000" i="1">
                <a:solidFill>
                  <a:schemeClr val="bg1"/>
                </a:solidFill>
                <a:ea typeface="Calibri" panose="020F0502020204030204" pitchFamily="34" charset="0"/>
                <a:cs typeface="Calibri" panose="020F0502020204030204" pitchFamily="34" charset="0"/>
              </a:rPr>
              <a:t>© </a:t>
            </a:r>
            <a:r>
              <a:rPr lang="fr-CH" sz="1000" i="1" err="1">
                <a:solidFill>
                  <a:schemeClr val="bg1"/>
                </a:solidFill>
                <a:ea typeface="Calibri" panose="020F0502020204030204" pitchFamily="34" charset="0"/>
                <a:cs typeface="Times New Roman" panose="02020603050405020304" pitchFamily="18" charset="0"/>
              </a:rPr>
              <a:t>Stiftung</a:t>
            </a:r>
            <a:r>
              <a:rPr lang="fr-CH" sz="1000" i="1">
                <a:solidFill>
                  <a:schemeClr val="bg1"/>
                </a:solidFill>
                <a:ea typeface="Calibri" panose="020F0502020204030204" pitchFamily="34" charset="0"/>
                <a:cs typeface="Times New Roman" panose="02020603050405020304" pitchFamily="18" charset="0"/>
              </a:rPr>
              <a:t> </a:t>
            </a:r>
            <a:r>
              <a:rPr lang="fr-CH" sz="1000" i="1" err="1">
                <a:solidFill>
                  <a:schemeClr val="bg1"/>
                </a:solidFill>
                <a:ea typeface="Calibri" panose="020F0502020204030204" pitchFamily="34" charset="0"/>
                <a:cs typeface="Times New Roman" panose="02020603050405020304" pitchFamily="18" charset="0"/>
              </a:rPr>
              <a:t>Umwelteinsatz</a:t>
            </a:r>
            <a:endParaRPr lang="fr-CH" sz="1000" i="1">
              <a:solidFill>
                <a:schemeClr val="bg1"/>
              </a:solidFill>
              <a:ea typeface="Calibri" panose="020F0502020204030204" pitchFamily="34" charset="0"/>
              <a:cs typeface="Times New Roman" panose="02020603050405020304" pitchFamily="18" charset="0"/>
            </a:endParaRPr>
          </a:p>
        </p:txBody>
      </p:sp>
      <p:pic>
        <p:nvPicPr>
          <p:cNvPr id="8" name="Bildplatzhalter 7" descr="Ein Bild, das draußen, Baum enthält.&#10;&#10;Automatisch generierte Beschreibung">
            <a:extLst>
              <a:ext uri="{FF2B5EF4-FFF2-40B4-BE49-F238E27FC236}">
                <a16:creationId xmlns:a16="http://schemas.microsoft.com/office/drawing/2014/main" id="{6B16B02E-5206-06CA-A6E5-E251623364EC}"/>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6994" b="23461"/>
          <a:stretch/>
        </p:blipFill>
        <p:spPr>
          <a:xfrm>
            <a:off x="839788" y="687838"/>
            <a:ext cx="10512424" cy="5482324"/>
          </a:xfrm>
        </p:spPr>
      </p:pic>
      <p:sp>
        <p:nvSpPr>
          <p:cNvPr id="2" name="Rectangle 6">
            <a:extLst>
              <a:ext uri="{FF2B5EF4-FFF2-40B4-BE49-F238E27FC236}">
                <a16:creationId xmlns:a16="http://schemas.microsoft.com/office/drawing/2014/main" id="{E93D7ABA-A093-CEF3-ABBD-B0C4C84D260C}"/>
              </a:ext>
            </a:extLst>
          </p:cNvPr>
          <p:cNvSpPr/>
          <p:nvPr/>
        </p:nvSpPr>
        <p:spPr>
          <a:xfrm>
            <a:off x="839788" y="5894982"/>
            <a:ext cx="2942690" cy="245516"/>
          </a:xfrm>
          <a:prstGeom prst="rect">
            <a:avLst/>
          </a:prstGeom>
        </p:spPr>
        <p:txBody>
          <a:bodyPr wrap="square" lIns="36000" anchor="ctr" anchorCtr="0">
            <a:spAutoFit/>
          </a:bodyPr>
          <a:lstStyle/>
          <a:p>
            <a:pPr>
              <a:lnSpc>
                <a:spcPct val="107000"/>
              </a:lnSpc>
              <a:spcAft>
                <a:spcPts val="800"/>
              </a:spcAft>
            </a:pPr>
            <a:r>
              <a:rPr lang="fr-CH" sz="1000" i="1" dirty="0">
                <a:solidFill>
                  <a:schemeClr val="bg1"/>
                </a:solidFill>
                <a:ea typeface="Calibri" panose="020F0502020204030204" pitchFamily="34" charset="0"/>
                <a:cs typeface="Calibri" panose="020F0502020204030204" pitchFamily="34" charset="0"/>
              </a:rPr>
              <a:t>© </a:t>
            </a:r>
            <a:r>
              <a:rPr lang="fr-CH" sz="1000" i="1" dirty="0" err="1">
                <a:solidFill>
                  <a:schemeClr val="bg1"/>
                </a:solidFill>
                <a:ea typeface="Calibri" panose="020F0502020204030204" pitchFamily="34" charset="0"/>
                <a:cs typeface="Times New Roman" panose="02020603050405020304" pitchFamily="18" charset="0"/>
              </a:rPr>
              <a:t>Stiftung</a:t>
            </a:r>
            <a:r>
              <a:rPr lang="fr-CH" sz="1000" i="1" dirty="0">
                <a:solidFill>
                  <a:schemeClr val="bg1"/>
                </a:solidFill>
                <a:ea typeface="Calibri" panose="020F0502020204030204" pitchFamily="34" charset="0"/>
                <a:cs typeface="Times New Roman" panose="02020603050405020304" pitchFamily="18" charset="0"/>
              </a:rPr>
              <a:t> </a:t>
            </a:r>
            <a:r>
              <a:rPr lang="fr-CH" sz="1000" i="1" dirty="0" err="1">
                <a:solidFill>
                  <a:schemeClr val="bg1"/>
                </a:solidFill>
                <a:ea typeface="Calibri" panose="020F0502020204030204" pitchFamily="34" charset="0"/>
                <a:cs typeface="Times New Roman" panose="02020603050405020304" pitchFamily="18" charset="0"/>
              </a:rPr>
              <a:t>Umwelteinsatz</a:t>
            </a:r>
            <a:endParaRPr lang="fr-CH" sz="1000" i="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946528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CCB7C9-4E71-4B01-AA63-5A6477A0A7F6}"/>
              </a:ext>
            </a:extLst>
          </p:cNvPr>
          <p:cNvSpPr>
            <a:spLocks noGrp="1"/>
          </p:cNvSpPr>
          <p:nvPr>
            <p:ph type="title"/>
          </p:nvPr>
        </p:nvSpPr>
        <p:spPr/>
        <p:txBody>
          <a:bodyPr>
            <a:normAutofit/>
          </a:bodyPr>
          <a:lstStyle/>
          <a:p>
            <a:r>
              <a:rPr lang="de-CH" dirty="0"/>
              <a:t>Erlebnis für die Klasse</a:t>
            </a:r>
            <a:br>
              <a:rPr lang="de-CH" sz="2400" dirty="0"/>
            </a:br>
            <a:r>
              <a:rPr lang="de-CH" sz="1100" dirty="0"/>
              <a:t> </a:t>
            </a:r>
            <a:br>
              <a:rPr lang="de-CH" sz="2400" dirty="0"/>
            </a:br>
            <a:r>
              <a:rPr lang="de-CH" sz="2400" dirty="0"/>
              <a:t>«Zusammen sind wir stark!»</a:t>
            </a:r>
          </a:p>
        </p:txBody>
      </p:sp>
      <p:sp>
        <p:nvSpPr>
          <p:cNvPr id="11" name="Espace réservé de la date 10">
            <a:extLst>
              <a:ext uri="{FF2B5EF4-FFF2-40B4-BE49-F238E27FC236}">
                <a16:creationId xmlns:a16="http://schemas.microsoft.com/office/drawing/2014/main" id="{312F1894-E7D0-4F7B-A6C1-320709F55A4F}"/>
              </a:ext>
            </a:extLst>
          </p:cNvPr>
          <p:cNvSpPr>
            <a:spLocks noGrp="1"/>
          </p:cNvSpPr>
          <p:nvPr>
            <p:ph type="dt" sz="half" idx="10"/>
          </p:nvPr>
        </p:nvSpPr>
        <p:spPr/>
        <p:txBody>
          <a:bodyPr/>
          <a:lstStyle/>
          <a:p>
            <a:fld id="{CEAB09FD-42F3-4DD2-ADA4-641C37AECD29}" type="datetime1">
              <a:rPr lang="de-CH" smtClean="0"/>
              <a:t>18.05.2026</a:t>
            </a:fld>
            <a:endParaRPr lang="de-CH"/>
          </a:p>
        </p:txBody>
      </p:sp>
      <p:sp>
        <p:nvSpPr>
          <p:cNvPr id="13" name="Espace réservé du numéro de diapositive 12">
            <a:extLst>
              <a:ext uri="{FF2B5EF4-FFF2-40B4-BE49-F238E27FC236}">
                <a16:creationId xmlns:a16="http://schemas.microsoft.com/office/drawing/2014/main" id="{393102BF-2D73-4027-9EF9-AB86A7D2244A}"/>
              </a:ext>
            </a:extLst>
          </p:cNvPr>
          <p:cNvSpPr>
            <a:spLocks noGrp="1"/>
          </p:cNvSpPr>
          <p:nvPr>
            <p:ph type="sldNum" sz="quarter" idx="12"/>
          </p:nvPr>
        </p:nvSpPr>
        <p:spPr/>
        <p:txBody>
          <a:bodyPr/>
          <a:lstStyle/>
          <a:p>
            <a:fld id="{AE244326-7FA7-4446-8E21-00A1C6E7EEC8}" type="slidenum">
              <a:rPr lang="de-CH" smtClean="0"/>
              <a:t>11</a:t>
            </a:fld>
            <a:endParaRPr lang="de-CH"/>
          </a:p>
        </p:txBody>
      </p:sp>
      <p:sp>
        <p:nvSpPr>
          <p:cNvPr id="4" name="Textfeld 3">
            <a:extLst>
              <a:ext uri="{FF2B5EF4-FFF2-40B4-BE49-F238E27FC236}">
                <a16:creationId xmlns:a16="http://schemas.microsoft.com/office/drawing/2014/main" id="{344D3831-CEA0-A62D-7AC1-3D2A7675C0A3}"/>
              </a:ext>
            </a:extLst>
          </p:cNvPr>
          <p:cNvSpPr txBox="1"/>
          <p:nvPr/>
        </p:nvSpPr>
        <p:spPr>
          <a:xfrm>
            <a:off x="3042356" y="3108657"/>
            <a:ext cx="6107288" cy="646331"/>
          </a:xfrm>
          <a:prstGeom prst="rect">
            <a:avLst/>
          </a:prstGeom>
          <a:noFill/>
        </p:spPr>
        <p:txBody>
          <a:bodyPr wrap="square">
            <a:spAutoFit/>
          </a:bodyPr>
          <a:lstStyle/>
          <a:p>
            <a:endParaRPr lang="de-CH" dirty="0"/>
          </a:p>
          <a:p>
            <a:endParaRPr lang="de-CH" dirty="0"/>
          </a:p>
        </p:txBody>
      </p:sp>
      <p:sp>
        <p:nvSpPr>
          <p:cNvPr id="5" name="Inhaltsplatzhalter 2">
            <a:extLst>
              <a:ext uri="{FF2B5EF4-FFF2-40B4-BE49-F238E27FC236}">
                <a16:creationId xmlns:a16="http://schemas.microsoft.com/office/drawing/2014/main" id="{CB70EF10-5ABC-6BBA-0D3A-5D31339D7041}"/>
              </a:ext>
            </a:extLst>
          </p:cNvPr>
          <p:cNvSpPr txBox="1">
            <a:spLocks/>
          </p:cNvSpPr>
          <p:nvPr/>
        </p:nvSpPr>
        <p:spPr>
          <a:xfrm>
            <a:off x="838200" y="1690688"/>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CH" dirty="0"/>
              <a:t>Schaut euch folgenden Film an:  </a:t>
            </a:r>
          </a:p>
          <a:p>
            <a:pPr marL="0" indent="0">
              <a:buNone/>
            </a:pPr>
            <a:endParaRPr lang="de-CH" dirty="0">
              <a:hlinkClick r:id="rId3">
                <a:extLst>
                  <a:ext uri="{A12FA001-AC4F-418D-AE19-62706E023703}">
                    <ahyp:hlinkClr xmlns:ahyp="http://schemas.microsoft.com/office/drawing/2018/hyperlinkcolor" val="tx"/>
                  </a:ext>
                </a:extLst>
              </a:hlinkClick>
            </a:endParaRPr>
          </a:p>
          <a:p>
            <a:pPr marL="0" indent="0">
              <a:buNone/>
            </a:pPr>
            <a:r>
              <a:rPr lang="de-CH" dirty="0">
                <a:solidFill>
                  <a:schemeClr val="bg2"/>
                </a:solidFill>
                <a:hlinkClick r:id="rId3">
                  <a:extLst>
                    <a:ext uri="{A12FA001-AC4F-418D-AE19-62706E023703}">
                      <ahyp:hlinkClr xmlns:ahyp="http://schemas.microsoft.com/office/drawing/2018/hyperlinkcolor" val="tx"/>
                    </a:ext>
                  </a:extLst>
                </a:hlinkClick>
              </a:rPr>
              <a:t>https://www.youtube.com/watch?v=pFT_paovgB0</a:t>
            </a:r>
            <a:endParaRPr lang="de-CH" dirty="0">
              <a:solidFill>
                <a:schemeClr val="bg2"/>
              </a:solidFill>
            </a:endParaRPr>
          </a:p>
          <a:p>
            <a:pPr marL="0" indent="0">
              <a:buNone/>
            </a:pPr>
            <a:endParaRPr lang="de-CH" dirty="0">
              <a:solidFill>
                <a:srgbClr val="FF0000"/>
              </a:solidFill>
            </a:endParaRPr>
          </a:p>
          <a:p>
            <a:pPr marL="0" indent="0">
              <a:buNone/>
            </a:pPr>
            <a:r>
              <a:rPr lang="de-CH" dirty="0"/>
              <a:t>Was hat dieser Film mit unserem Umwelteinsatz zu tun?</a:t>
            </a:r>
          </a:p>
          <a:p>
            <a:pPr marL="0" indent="0">
              <a:buNone/>
            </a:pPr>
            <a:endParaRPr lang="de-CH" dirty="0"/>
          </a:p>
          <a:p>
            <a:pPr marL="0" indent="0">
              <a:buFont typeface="Arial" panose="020B0604020202020204" pitchFamily="34" charset="0"/>
              <a:buNone/>
            </a:pPr>
            <a:endParaRPr lang="de-CH" dirty="0"/>
          </a:p>
          <a:p>
            <a:endParaRPr lang="de-CH" sz="300" dirty="0"/>
          </a:p>
        </p:txBody>
      </p:sp>
    </p:spTree>
    <p:extLst>
      <p:ext uri="{BB962C8B-B14F-4D97-AF65-F5344CB8AC3E}">
        <p14:creationId xmlns:p14="http://schemas.microsoft.com/office/powerpoint/2010/main" val="427364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F6D89-4A5C-426A-BA55-222A46B0A5A7}"/>
              </a:ext>
            </a:extLst>
          </p:cNvPr>
          <p:cNvSpPr>
            <a:spLocks noGrp="1"/>
          </p:cNvSpPr>
          <p:nvPr>
            <p:ph type="title"/>
          </p:nvPr>
        </p:nvSpPr>
        <p:spPr/>
        <p:txBody>
          <a:bodyPr>
            <a:normAutofit/>
          </a:bodyPr>
          <a:lstStyle/>
          <a:p>
            <a:r>
              <a:rPr lang="de-CH" dirty="0"/>
              <a:t>Kosten und Nutzen</a:t>
            </a:r>
            <a:br>
              <a:rPr lang="de-CH" dirty="0"/>
            </a:br>
            <a:r>
              <a:rPr lang="de-CH" dirty="0">
                <a:solidFill>
                  <a:schemeClr val="tx2"/>
                </a:solidFill>
              </a:rPr>
              <a:t>«</a:t>
            </a:r>
            <a:r>
              <a:rPr lang="de-CH" sz="2400" dirty="0">
                <a:solidFill>
                  <a:schemeClr val="tx2"/>
                </a:solidFill>
              </a:rPr>
              <a:t>Weshalb bezahlen wir fürs Arbeiten?»</a:t>
            </a:r>
          </a:p>
        </p:txBody>
      </p:sp>
      <p:sp>
        <p:nvSpPr>
          <p:cNvPr id="5" name="Espace réservé de la date 4">
            <a:extLst>
              <a:ext uri="{FF2B5EF4-FFF2-40B4-BE49-F238E27FC236}">
                <a16:creationId xmlns:a16="http://schemas.microsoft.com/office/drawing/2014/main" id="{FE352228-CF4B-4656-B8DF-8A3E2BF838A5}"/>
              </a:ext>
            </a:extLst>
          </p:cNvPr>
          <p:cNvSpPr>
            <a:spLocks noGrp="1"/>
          </p:cNvSpPr>
          <p:nvPr>
            <p:ph type="dt" sz="half" idx="10"/>
          </p:nvPr>
        </p:nvSpPr>
        <p:spPr/>
        <p:txBody>
          <a:bodyPr/>
          <a:lstStyle/>
          <a:p>
            <a:fld id="{DE7F0320-E59D-44E0-844E-4BDE7D356AC2}" type="datetime1">
              <a:rPr lang="de-CH" smtClean="0"/>
              <a:t>18.05.2026</a:t>
            </a:fld>
            <a:endParaRPr lang="de-CH"/>
          </a:p>
        </p:txBody>
      </p:sp>
      <p:sp>
        <p:nvSpPr>
          <p:cNvPr id="7" name="Espace réservé du numéro de diapositive 6">
            <a:extLst>
              <a:ext uri="{FF2B5EF4-FFF2-40B4-BE49-F238E27FC236}">
                <a16:creationId xmlns:a16="http://schemas.microsoft.com/office/drawing/2014/main" id="{8C2DF41B-5B72-424B-B720-00726848396A}"/>
              </a:ext>
            </a:extLst>
          </p:cNvPr>
          <p:cNvSpPr>
            <a:spLocks noGrp="1"/>
          </p:cNvSpPr>
          <p:nvPr>
            <p:ph type="sldNum" sz="quarter" idx="12"/>
          </p:nvPr>
        </p:nvSpPr>
        <p:spPr/>
        <p:txBody>
          <a:bodyPr/>
          <a:lstStyle/>
          <a:p>
            <a:fld id="{AE244326-7FA7-4446-8E21-00A1C6E7EEC8}" type="slidenum">
              <a:rPr lang="de-CH" smtClean="0"/>
              <a:t>12</a:t>
            </a:fld>
            <a:endParaRPr lang="de-CH"/>
          </a:p>
        </p:txBody>
      </p:sp>
      <p:graphicFrame>
        <p:nvGraphicFramePr>
          <p:cNvPr id="6" name="Tabelle 7">
            <a:extLst>
              <a:ext uri="{FF2B5EF4-FFF2-40B4-BE49-F238E27FC236}">
                <a16:creationId xmlns:a16="http://schemas.microsoft.com/office/drawing/2014/main" id="{E5C0DD75-87C1-DEF7-CDD5-B20C338408C9}"/>
              </a:ext>
            </a:extLst>
          </p:cNvPr>
          <p:cNvGraphicFramePr>
            <a:graphicFrameLocks noGrp="1"/>
          </p:cNvGraphicFramePr>
          <p:nvPr>
            <p:extLst>
              <p:ext uri="{D42A27DB-BD31-4B8C-83A1-F6EECF244321}">
                <p14:modId xmlns:p14="http://schemas.microsoft.com/office/powerpoint/2010/main" val="689313975"/>
              </p:ext>
            </p:extLst>
          </p:nvPr>
        </p:nvGraphicFramePr>
        <p:xfrm>
          <a:off x="630620" y="1566017"/>
          <a:ext cx="6952768" cy="4715919"/>
        </p:xfrm>
        <a:graphic>
          <a:graphicData uri="http://schemas.openxmlformats.org/drawingml/2006/table">
            <a:tbl>
              <a:tblPr firstRow="1" bandRow="1">
                <a:tableStyleId>{5C22544A-7EE6-4342-B048-85BDC9FD1C3A}</a:tableStyleId>
              </a:tblPr>
              <a:tblGrid>
                <a:gridCol w="1372591">
                  <a:extLst>
                    <a:ext uri="{9D8B030D-6E8A-4147-A177-3AD203B41FA5}">
                      <a16:colId xmlns:a16="http://schemas.microsoft.com/office/drawing/2014/main" val="3036485250"/>
                    </a:ext>
                  </a:extLst>
                </a:gridCol>
                <a:gridCol w="2104845">
                  <a:extLst>
                    <a:ext uri="{9D8B030D-6E8A-4147-A177-3AD203B41FA5}">
                      <a16:colId xmlns:a16="http://schemas.microsoft.com/office/drawing/2014/main" val="3916419471"/>
                    </a:ext>
                  </a:extLst>
                </a:gridCol>
                <a:gridCol w="3475332">
                  <a:extLst>
                    <a:ext uri="{9D8B030D-6E8A-4147-A177-3AD203B41FA5}">
                      <a16:colId xmlns:a16="http://schemas.microsoft.com/office/drawing/2014/main" val="2566675460"/>
                    </a:ext>
                  </a:extLst>
                </a:gridCol>
              </a:tblGrid>
              <a:tr h="442161">
                <a:tc>
                  <a:txBody>
                    <a:bodyPr/>
                    <a:lstStyle/>
                    <a:p>
                      <a:r>
                        <a:rPr lang="de-CH" dirty="0"/>
                        <a:t>Ihr bezahlt…</a:t>
                      </a:r>
                    </a:p>
                  </a:txBody>
                  <a:tcPr/>
                </a:tc>
                <a:tc>
                  <a:txBody>
                    <a:bodyPr/>
                    <a:lstStyle/>
                    <a:p>
                      <a:r>
                        <a:rPr lang="de-CH" dirty="0"/>
                        <a:t>Ihr bekommt…</a:t>
                      </a:r>
                    </a:p>
                  </a:txBody>
                  <a:tcPr/>
                </a:tc>
                <a:tc>
                  <a:txBody>
                    <a:bodyPr/>
                    <a:lstStyle/>
                    <a:p>
                      <a:r>
                        <a:rPr lang="de-CH" dirty="0"/>
                        <a:t>Ihr unterstützt…</a:t>
                      </a:r>
                    </a:p>
                  </a:txBody>
                  <a:tcPr/>
                </a:tc>
                <a:extLst>
                  <a:ext uri="{0D108BD9-81ED-4DB2-BD59-A6C34878D82A}">
                    <a16:rowId xmlns:a16="http://schemas.microsoft.com/office/drawing/2014/main" val="1601991024"/>
                  </a:ext>
                </a:extLst>
              </a:tr>
              <a:tr h="534191">
                <a:tc>
                  <a:txBody>
                    <a:bodyPr/>
                    <a:lstStyle/>
                    <a:p>
                      <a:r>
                        <a:rPr lang="de-CH" dirty="0"/>
                        <a:t>Essen</a:t>
                      </a:r>
                    </a:p>
                  </a:txBody>
                  <a:tcPr/>
                </a:tc>
                <a:tc>
                  <a:txBody>
                    <a:bodyPr/>
                    <a:lstStyle/>
                    <a:p>
                      <a:r>
                        <a:rPr lang="de-CH" dirty="0"/>
                        <a:t>Unterkunft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olidFill>
                            <a:schemeClr val="tx1"/>
                          </a:solidFill>
                        </a:rPr>
                        <a:t>Entlegene Regionen</a:t>
                      </a:r>
                    </a:p>
                  </a:txBody>
                  <a:tcPr/>
                </a:tc>
                <a:extLst>
                  <a:ext uri="{0D108BD9-81ED-4DB2-BD59-A6C34878D82A}">
                    <a16:rowId xmlns:a16="http://schemas.microsoft.com/office/drawing/2014/main" val="841629194"/>
                  </a:ext>
                </a:extLst>
              </a:tr>
              <a:tr h="609313">
                <a:tc>
                  <a:txBody>
                    <a:bodyPr/>
                    <a:lstStyle/>
                    <a:p>
                      <a:r>
                        <a:rPr lang="de-CH" dirty="0"/>
                        <a:t>Reise</a:t>
                      </a:r>
                    </a:p>
                  </a:txBody>
                  <a:tcPr/>
                </a:tc>
                <a:tc>
                  <a:txBody>
                    <a:bodyPr/>
                    <a:lstStyle/>
                    <a:p>
                      <a:r>
                        <a:rPr lang="de-CH" dirty="0"/>
                        <a:t>Werkzeug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olidFill>
                            <a:schemeClr val="tx1"/>
                          </a:solidFill>
                        </a:rPr>
                        <a:t>Natur</a:t>
                      </a:r>
                      <a:endParaRPr lang="de-CH" dirty="0"/>
                    </a:p>
                  </a:txBody>
                  <a:tcPr/>
                </a:tc>
                <a:extLst>
                  <a:ext uri="{0D108BD9-81ED-4DB2-BD59-A6C34878D82A}">
                    <a16:rowId xmlns:a16="http://schemas.microsoft.com/office/drawing/2014/main" val="773770383"/>
                  </a:ext>
                </a:extLst>
              </a:tr>
              <a:tr h="609313">
                <a:tc>
                  <a:txBody>
                    <a:bodyPr/>
                    <a:lstStyle/>
                    <a:p>
                      <a:endParaRPr lang="de-CH" dirty="0"/>
                    </a:p>
                  </a:txBody>
                  <a:tcPr/>
                </a:tc>
                <a:tc>
                  <a:txBody>
                    <a:bodyPr/>
                    <a:lstStyle/>
                    <a:p>
                      <a:r>
                        <a:rPr lang="de-CH" dirty="0"/>
                        <a:t>Transport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Schutz vor Naturgefahren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solidFill>
                          <a:schemeClr val="tx1"/>
                        </a:solidFill>
                      </a:endParaRPr>
                    </a:p>
                  </a:txBody>
                  <a:tcPr/>
                </a:tc>
                <a:extLst>
                  <a:ext uri="{0D108BD9-81ED-4DB2-BD59-A6C34878D82A}">
                    <a16:rowId xmlns:a16="http://schemas.microsoft.com/office/drawing/2014/main" val="3477726673"/>
                  </a:ext>
                </a:extLst>
              </a:tr>
              <a:tr h="609313">
                <a:tc>
                  <a:txBody>
                    <a:bodyPr/>
                    <a:lstStyle/>
                    <a:p>
                      <a:endParaRPr lang="de-CH" dirty="0"/>
                    </a:p>
                  </a:txBody>
                  <a:tcPr/>
                </a:tc>
                <a:tc>
                  <a:txBody>
                    <a:bodyPr/>
                    <a:lstStyle/>
                    <a:p>
                      <a:r>
                        <a:rPr lang="de-CH" dirty="0"/>
                        <a:t>Arbeitsanleitung</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t>Erhaltung des kulturellen Erbes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CH" dirty="0"/>
                    </a:p>
                  </a:txBody>
                  <a:tcPr/>
                </a:tc>
                <a:extLst>
                  <a:ext uri="{0D108BD9-81ED-4DB2-BD59-A6C34878D82A}">
                    <a16:rowId xmlns:a16="http://schemas.microsoft.com/office/drawing/2014/main" val="2094692159"/>
                  </a:ext>
                </a:extLst>
              </a:tr>
              <a:tr h="649297">
                <a:tc>
                  <a:txBody>
                    <a:bodyPr/>
                    <a:lstStyle/>
                    <a:p>
                      <a:endParaRPr lang="de-CH" dirty="0"/>
                    </a:p>
                  </a:txBody>
                  <a:tcPr/>
                </a:tc>
                <a:tc>
                  <a:txBody>
                    <a:bodyPr/>
                    <a:lstStyle/>
                    <a:p>
                      <a:r>
                        <a:rPr lang="de-CH" dirty="0"/>
                        <a:t>Dankbarkeit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CH" dirty="0">
                          <a:solidFill>
                            <a:schemeClr val="tx1"/>
                          </a:solidFill>
                        </a:rPr>
                        <a:t>Erhaltung der Lebensqualität</a:t>
                      </a:r>
                      <a:r>
                        <a:rPr lang="de-CH" dirty="0"/>
                        <a:t>                                                                                               </a:t>
                      </a:r>
                    </a:p>
                  </a:txBody>
                  <a:tcPr/>
                </a:tc>
                <a:extLst>
                  <a:ext uri="{0D108BD9-81ED-4DB2-BD59-A6C34878D82A}">
                    <a16:rowId xmlns:a16="http://schemas.microsoft.com/office/drawing/2014/main" val="1410907533"/>
                  </a:ext>
                </a:extLst>
              </a:tr>
              <a:tr h="560717">
                <a:tc>
                  <a:txBody>
                    <a:bodyPr/>
                    <a:lstStyle/>
                    <a:p>
                      <a:endParaRPr lang="de-CH"/>
                    </a:p>
                  </a:txBody>
                  <a:tcPr/>
                </a:tc>
                <a:tc>
                  <a:txBody>
                    <a:bodyPr/>
                    <a:lstStyle/>
                    <a:p>
                      <a:r>
                        <a:rPr lang="de-CH" dirty="0"/>
                        <a:t>Erlebnis</a:t>
                      </a:r>
                    </a:p>
                  </a:txBody>
                  <a:tcPr/>
                </a:tc>
                <a:tc>
                  <a:txBody>
                    <a:bodyPr/>
                    <a:lstStyle/>
                    <a:p>
                      <a:r>
                        <a:rPr lang="de-CH" dirty="0"/>
                        <a:t>…</a:t>
                      </a:r>
                    </a:p>
                  </a:txBody>
                  <a:tcPr/>
                </a:tc>
                <a:extLst>
                  <a:ext uri="{0D108BD9-81ED-4DB2-BD59-A6C34878D82A}">
                    <a16:rowId xmlns:a16="http://schemas.microsoft.com/office/drawing/2014/main" val="4010988772"/>
                  </a:ext>
                </a:extLst>
              </a:tr>
              <a:tr h="442161">
                <a:tc>
                  <a:txBody>
                    <a:bodyPr/>
                    <a:lstStyle/>
                    <a:p>
                      <a:endParaRPr lang="de-CH"/>
                    </a:p>
                  </a:txBody>
                  <a:tcPr/>
                </a:tc>
                <a:tc>
                  <a:txBody>
                    <a:bodyPr/>
                    <a:lstStyle/>
                    <a:p>
                      <a:r>
                        <a:rPr lang="de-CH" dirty="0"/>
                        <a:t>…</a:t>
                      </a:r>
                    </a:p>
                  </a:txBody>
                  <a:tcPr/>
                </a:tc>
                <a:tc>
                  <a:txBody>
                    <a:bodyPr/>
                    <a:lstStyle/>
                    <a:p>
                      <a:endParaRPr lang="de-CH" dirty="0">
                        <a:solidFill>
                          <a:srgbClr val="FF0000"/>
                        </a:solidFill>
                      </a:endParaRPr>
                    </a:p>
                  </a:txBody>
                  <a:tcPr/>
                </a:tc>
                <a:extLst>
                  <a:ext uri="{0D108BD9-81ED-4DB2-BD59-A6C34878D82A}">
                    <a16:rowId xmlns:a16="http://schemas.microsoft.com/office/drawing/2014/main" val="3662177129"/>
                  </a:ext>
                </a:extLst>
              </a:tr>
            </a:tbl>
          </a:graphicData>
        </a:graphic>
      </p:graphicFrame>
      <p:pic>
        <p:nvPicPr>
          <p:cNvPr id="3076" name="Picture 4" descr="Wie viel Geld hat dir reichste Katze? Willkommen zum unnützen Katzenquiz">
            <a:extLst>
              <a:ext uri="{FF2B5EF4-FFF2-40B4-BE49-F238E27FC236}">
                <a16:creationId xmlns:a16="http://schemas.microsoft.com/office/drawing/2014/main" id="{F09C37EC-8141-872D-BDAF-B5117013A12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572879" y="2199984"/>
            <a:ext cx="3988501" cy="3988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941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CDC22-42F8-EE61-E239-3E3E9374D9CC}"/>
              </a:ext>
            </a:extLst>
          </p:cNvPr>
          <p:cNvSpPr>
            <a:spLocks noGrp="1"/>
          </p:cNvSpPr>
          <p:nvPr>
            <p:ph type="title"/>
          </p:nvPr>
        </p:nvSpPr>
        <p:spPr/>
        <p:txBody>
          <a:bodyPr/>
          <a:lstStyle/>
          <a:p>
            <a:r>
              <a:rPr lang="de-CH"/>
              <a:t>Unsere Umwelteinsatz-Woche</a:t>
            </a:r>
          </a:p>
        </p:txBody>
      </p:sp>
      <p:sp>
        <p:nvSpPr>
          <p:cNvPr id="4" name="Datumsplatzhalter 3">
            <a:extLst>
              <a:ext uri="{FF2B5EF4-FFF2-40B4-BE49-F238E27FC236}">
                <a16:creationId xmlns:a16="http://schemas.microsoft.com/office/drawing/2014/main" id="{0D3F3D05-6345-75CD-1EFB-89B48887D896}"/>
              </a:ext>
            </a:extLst>
          </p:cNvPr>
          <p:cNvSpPr>
            <a:spLocks noGrp="1"/>
          </p:cNvSpPr>
          <p:nvPr>
            <p:ph type="dt" sz="half" idx="10"/>
          </p:nvPr>
        </p:nvSpPr>
        <p:spPr/>
        <p:txBody>
          <a:bodyPr/>
          <a:lstStyle/>
          <a:p>
            <a:fld id="{1CCEB329-91D5-4774-B41D-75DB4CA6B9DF}" type="datetime1">
              <a:rPr lang="de-CH" smtClean="0"/>
              <a:t>18.05.2026</a:t>
            </a:fld>
            <a:endParaRPr lang="de-CH"/>
          </a:p>
        </p:txBody>
      </p:sp>
      <p:sp>
        <p:nvSpPr>
          <p:cNvPr id="5" name="Foliennummernplatzhalter 4">
            <a:extLst>
              <a:ext uri="{FF2B5EF4-FFF2-40B4-BE49-F238E27FC236}">
                <a16:creationId xmlns:a16="http://schemas.microsoft.com/office/drawing/2014/main" id="{D8E3360D-84AB-F520-C39A-14DBBD9F8A94}"/>
              </a:ext>
            </a:extLst>
          </p:cNvPr>
          <p:cNvSpPr>
            <a:spLocks noGrp="1"/>
          </p:cNvSpPr>
          <p:nvPr>
            <p:ph type="sldNum" sz="quarter" idx="12"/>
          </p:nvPr>
        </p:nvSpPr>
        <p:spPr/>
        <p:txBody>
          <a:bodyPr/>
          <a:lstStyle/>
          <a:p>
            <a:fld id="{AE244326-7FA7-4446-8E21-00A1C6E7EEC8}" type="slidenum">
              <a:rPr lang="de-CH" smtClean="0"/>
              <a:t>13</a:t>
            </a:fld>
            <a:endParaRPr lang="de-CH"/>
          </a:p>
        </p:txBody>
      </p:sp>
      <p:sp>
        <p:nvSpPr>
          <p:cNvPr id="7" name="Textplatzhalter 6">
            <a:extLst>
              <a:ext uri="{FF2B5EF4-FFF2-40B4-BE49-F238E27FC236}">
                <a16:creationId xmlns:a16="http://schemas.microsoft.com/office/drawing/2014/main" id="{BD44419E-841B-EE73-359D-AE092F80487D}"/>
              </a:ext>
            </a:extLst>
          </p:cNvPr>
          <p:cNvSpPr>
            <a:spLocks noGrp="1"/>
          </p:cNvSpPr>
          <p:nvPr>
            <p:ph type="body" idx="1"/>
          </p:nvPr>
        </p:nvSpPr>
        <p:spPr/>
        <p:txBody>
          <a:bodyPr/>
          <a:lstStyle/>
          <a:p>
            <a:endParaRPr lang="de-CH"/>
          </a:p>
        </p:txBody>
      </p:sp>
    </p:spTree>
    <p:extLst>
      <p:ext uri="{BB962C8B-B14F-4D97-AF65-F5344CB8AC3E}">
        <p14:creationId xmlns:p14="http://schemas.microsoft.com/office/powerpoint/2010/main" val="42190591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A6C4EB-04E5-4A1E-AED4-996F8A787F16}"/>
              </a:ext>
            </a:extLst>
          </p:cNvPr>
          <p:cNvSpPr>
            <a:spLocks noGrp="1"/>
          </p:cNvSpPr>
          <p:nvPr>
            <p:ph type="dt" sz="half" idx="10"/>
          </p:nvPr>
        </p:nvSpPr>
        <p:spPr/>
        <p:txBody>
          <a:bodyPr/>
          <a:lstStyle/>
          <a:p>
            <a:fld id="{A2614521-0137-4333-BAEC-93C045540510}" type="datetime1">
              <a:rPr lang="de-CH" smtClean="0"/>
              <a:t>18.05.2026</a:t>
            </a:fld>
            <a:endParaRPr lang="de-CH"/>
          </a:p>
        </p:txBody>
      </p:sp>
      <p:sp>
        <p:nvSpPr>
          <p:cNvPr id="4" name="Espace réservé du numéro de diapositive 3">
            <a:extLst>
              <a:ext uri="{FF2B5EF4-FFF2-40B4-BE49-F238E27FC236}">
                <a16:creationId xmlns:a16="http://schemas.microsoft.com/office/drawing/2014/main" id="{1832C08D-1F97-4FD5-9970-917115CBDACC}"/>
              </a:ext>
            </a:extLst>
          </p:cNvPr>
          <p:cNvSpPr>
            <a:spLocks noGrp="1"/>
          </p:cNvSpPr>
          <p:nvPr>
            <p:ph type="sldNum" sz="quarter" idx="12"/>
          </p:nvPr>
        </p:nvSpPr>
        <p:spPr/>
        <p:txBody>
          <a:bodyPr/>
          <a:lstStyle/>
          <a:p>
            <a:fld id="{AE244326-7FA7-4446-8E21-00A1C6E7EEC8}" type="slidenum">
              <a:rPr lang="de-CH" smtClean="0"/>
              <a:t>14</a:t>
            </a:fld>
            <a:endParaRPr lang="de-CH"/>
          </a:p>
        </p:txBody>
      </p:sp>
      <p:sp>
        <p:nvSpPr>
          <p:cNvPr id="3" name="Titel 1">
            <a:extLst>
              <a:ext uri="{FF2B5EF4-FFF2-40B4-BE49-F238E27FC236}">
                <a16:creationId xmlns:a16="http://schemas.microsoft.com/office/drawing/2014/main" id="{04F07633-A687-CEB3-D5B2-00C4DF717AF8}"/>
              </a:ext>
            </a:extLst>
          </p:cNvPr>
          <p:cNvSpPr txBox="1">
            <a:spLocks/>
          </p:cNvSpPr>
          <p:nvPr/>
        </p:nvSpPr>
        <p:spPr>
          <a:xfrm>
            <a:off x="838200" y="365125"/>
            <a:ext cx="10515600" cy="132556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3600" b="1" kern="1200">
                <a:solidFill>
                  <a:srgbClr val="2F8444"/>
                </a:solidFill>
                <a:latin typeface="+mj-lt"/>
                <a:ea typeface="+mj-ea"/>
                <a:cs typeface="+mj-cs"/>
              </a:defRPr>
            </a:lvl1pPr>
          </a:lstStyle>
          <a:p>
            <a:r>
              <a:rPr lang="de-CH" dirty="0">
                <a:solidFill>
                  <a:schemeClr val="tx2"/>
                </a:solidFill>
              </a:rPr>
              <a:t>Möglicher Wochenablauf</a:t>
            </a:r>
            <a:br>
              <a:rPr lang="de-CH" sz="2400" dirty="0">
                <a:solidFill>
                  <a:schemeClr val="tx2"/>
                </a:solidFill>
              </a:rPr>
            </a:br>
            <a:r>
              <a:rPr lang="de-CH" sz="1100" dirty="0">
                <a:solidFill>
                  <a:schemeClr val="tx2"/>
                </a:solidFill>
              </a:rPr>
              <a:t> </a:t>
            </a:r>
            <a:br>
              <a:rPr lang="de-CH" sz="2400" dirty="0">
                <a:solidFill>
                  <a:schemeClr val="tx2"/>
                </a:solidFill>
              </a:rPr>
            </a:br>
            <a:r>
              <a:rPr lang="de-CH" sz="2400" dirty="0">
                <a:solidFill>
                  <a:schemeClr val="tx2"/>
                </a:solidFill>
              </a:rPr>
              <a:t>«Wie kann ich mir so eine Woche vorstellen?»</a:t>
            </a:r>
          </a:p>
          <a:p>
            <a:pPr>
              <a:lnSpc>
                <a:spcPct val="160000"/>
              </a:lnSpc>
            </a:pPr>
            <a:r>
              <a:rPr lang="de-CH" sz="2000" i="1" dirty="0">
                <a:solidFill>
                  <a:schemeClr val="tx2"/>
                </a:solidFill>
              </a:rPr>
              <a:t>Version 1</a:t>
            </a:r>
          </a:p>
        </p:txBody>
      </p:sp>
      <p:graphicFrame>
        <p:nvGraphicFramePr>
          <p:cNvPr id="6" name="Tabelle 5">
            <a:extLst>
              <a:ext uri="{FF2B5EF4-FFF2-40B4-BE49-F238E27FC236}">
                <a16:creationId xmlns:a16="http://schemas.microsoft.com/office/drawing/2014/main" id="{A692CA9D-CC01-FD20-5ED1-EB18FB42E199}"/>
              </a:ext>
            </a:extLst>
          </p:cNvPr>
          <p:cNvGraphicFramePr>
            <a:graphicFrameLocks noGrp="1"/>
          </p:cNvGraphicFramePr>
          <p:nvPr>
            <p:extLst>
              <p:ext uri="{D42A27DB-BD31-4B8C-83A1-F6EECF244321}">
                <p14:modId xmlns:p14="http://schemas.microsoft.com/office/powerpoint/2010/main" val="2621221114"/>
              </p:ext>
            </p:extLst>
          </p:nvPr>
        </p:nvGraphicFramePr>
        <p:xfrm>
          <a:off x="936155" y="1914746"/>
          <a:ext cx="10421475" cy="4330780"/>
        </p:xfrm>
        <a:graphic>
          <a:graphicData uri="http://schemas.openxmlformats.org/drawingml/2006/table">
            <a:tbl>
              <a:tblPr firstRow="1" firstCol="1" bandRow="1">
                <a:tableStyleId>{5940675A-B579-460E-94D1-54222C63F5DA}</a:tableStyleId>
              </a:tblPr>
              <a:tblGrid>
                <a:gridCol w="1736337">
                  <a:extLst>
                    <a:ext uri="{9D8B030D-6E8A-4147-A177-3AD203B41FA5}">
                      <a16:colId xmlns:a16="http://schemas.microsoft.com/office/drawing/2014/main" val="2040919984"/>
                    </a:ext>
                  </a:extLst>
                </a:gridCol>
                <a:gridCol w="1736337">
                  <a:extLst>
                    <a:ext uri="{9D8B030D-6E8A-4147-A177-3AD203B41FA5}">
                      <a16:colId xmlns:a16="http://schemas.microsoft.com/office/drawing/2014/main" val="567804648"/>
                    </a:ext>
                  </a:extLst>
                </a:gridCol>
                <a:gridCol w="1736337">
                  <a:extLst>
                    <a:ext uri="{9D8B030D-6E8A-4147-A177-3AD203B41FA5}">
                      <a16:colId xmlns:a16="http://schemas.microsoft.com/office/drawing/2014/main" val="3109160927"/>
                    </a:ext>
                  </a:extLst>
                </a:gridCol>
                <a:gridCol w="1737488">
                  <a:extLst>
                    <a:ext uri="{9D8B030D-6E8A-4147-A177-3AD203B41FA5}">
                      <a16:colId xmlns:a16="http://schemas.microsoft.com/office/drawing/2014/main" val="490039562"/>
                    </a:ext>
                  </a:extLst>
                </a:gridCol>
                <a:gridCol w="1737488">
                  <a:extLst>
                    <a:ext uri="{9D8B030D-6E8A-4147-A177-3AD203B41FA5}">
                      <a16:colId xmlns:a16="http://schemas.microsoft.com/office/drawing/2014/main" val="2897372753"/>
                    </a:ext>
                  </a:extLst>
                </a:gridCol>
                <a:gridCol w="1737488">
                  <a:extLst>
                    <a:ext uri="{9D8B030D-6E8A-4147-A177-3AD203B41FA5}">
                      <a16:colId xmlns:a16="http://schemas.microsoft.com/office/drawing/2014/main" val="3832525949"/>
                    </a:ext>
                  </a:extLst>
                </a:gridCol>
              </a:tblGrid>
              <a:tr h="653936">
                <a:tc>
                  <a:txBody>
                    <a:bodyPr/>
                    <a:lstStyle/>
                    <a:p>
                      <a:pPr algn="ctr">
                        <a:lnSpc>
                          <a:spcPct val="107000"/>
                        </a:lnSpc>
                        <a:spcAft>
                          <a:spcPts val="800"/>
                        </a:spcAft>
                      </a:pPr>
                      <a:r>
                        <a:rPr lang="de-CH" sz="2000" b="1">
                          <a:solidFill>
                            <a:schemeClr val="tx1"/>
                          </a:solidFill>
                          <a:effectLst/>
                        </a:rPr>
                        <a:t>Sonntag</a:t>
                      </a:r>
                      <a:endParaRPr lang="de-CH" sz="2000" b="1">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de-CH" sz="2000" b="1">
                          <a:solidFill>
                            <a:schemeClr val="tx1"/>
                          </a:solidFill>
                          <a:effectLst/>
                        </a:rPr>
                        <a:t>Montag</a:t>
                      </a:r>
                    </a:p>
                  </a:txBody>
                  <a:tcPr marL="68580" marR="68580" marT="0" marB="0">
                    <a:solidFill>
                      <a:schemeClr val="bg2">
                        <a:lumMod val="75000"/>
                      </a:schemeClr>
                    </a:solidFill>
                  </a:tcPr>
                </a:tc>
                <a:tc>
                  <a:txBody>
                    <a:bodyPr/>
                    <a:lstStyle/>
                    <a:p>
                      <a:pPr algn="ctr">
                        <a:lnSpc>
                          <a:spcPct val="107000"/>
                        </a:lnSpc>
                        <a:spcAft>
                          <a:spcPts val="800"/>
                        </a:spcAft>
                      </a:pPr>
                      <a:r>
                        <a:rPr lang="de-CH" sz="2000" b="1">
                          <a:solidFill>
                            <a:schemeClr val="tx1"/>
                          </a:solidFill>
                          <a:effectLst/>
                        </a:rPr>
                        <a:t>Dienstag</a:t>
                      </a:r>
                      <a:endParaRPr lang="de-CH" sz="2000" b="1">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de-CH" sz="2000" b="1">
                          <a:solidFill>
                            <a:schemeClr val="tx1"/>
                          </a:solidFill>
                          <a:effectLst/>
                        </a:rPr>
                        <a:t>Mittwoch</a:t>
                      </a:r>
                      <a:endParaRPr lang="de-CH" sz="2000" b="1">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de-CH" sz="2000" b="1">
                          <a:solidFill>
                            <a:schemeClr val="tx1"/>
                          </a:solidFill>
                          <a:effectLst/>
                        </a:rPr>
                        <a:t>Donnerstag</a:t>
                      </a:r>
                      <a:endParaRPr lang="de-CH" sz="2000" b="1">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de-CH" sz="2000" b="1">
                          <a:solidFill>
                            <a:schemeClr val="tx1"/>
                          </a:solidFill>
                          <a:effectLst/>
                        </a:rPr>
                        <a:t>Freitag</a:t>
                      </a:r>
                      <a:endParaRPr lang="de-CH" sz="2000" b="1">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3253850290"/>
                  </a:ext>
                </a:extLst>
              </a:tr>
              <a:tr h="674350">
                <a:tc rowSpan="3">
                  <a:txBody>
                    <a:bodyPr/>
                    <a:lstStyle/>
                    <a:p>
                      <a:pPr algn="ctr">
                        <a:lnSpc>
                          <a:spcPct val="107000"/>
                        </a:lnSpc>
                        <a:spcAft>
                          <a:spcPts val="800"/>
                        </a:spcAft>
                      </a:pPr>
                      <a:r>
                        <a:rPr lang="de-CH" sz="1500">
                          <a:effectLst/>
                        </a:rPr>
                        <a:t>Anreise</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gn="ctr">
                        <a:lnSpc>
                          <a:spcPct val="200000"/>
                        </a:lnSpc>
                        <a:spcAft>
                          <a:spcPts val="800"/>
                        </a:spcAft>
                      </a:pPr>
                      <a:r>
                        <a:rPr lang="de-CH" sz="1500" dirty="0">
                          <a:effectLst/>
                        </a:rPr>
                        <a:t>Morgenessen</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800"/>
                        </a:spcAft>
                      </a:pPr>
                      <a:r>
                        <a:rPr lang="de-CH" sz="1500">
                          <a:effectLst/>
                        </a:rPr>
                        <a:t> </a:t>
                      </a:r>
                    </a:p>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650001918"/>
                  </a:ext>
                </a:extLst>
              </a:tr>
              <a:tr h="1103004">
                <a:tc vMerge="1">
                  <a:txBody>
                    <a:bodyPr/>
                    <a:lstStyle/>
                    <a:p>
                      <a:endParaRPr lang="de-CH"/>
                    </a:p>
                  </a:txBody>
                  <a:tcPr/>
                </a:tc>
                <a:tc rowSpan="2">
                  <a:txBody>
                    <a:bodyPr/>
                    <a:lstStyle/>
                    <a:p>
                      <a:pPr algn="ctr">
                        <a:lnSpc>
                          <a:spcPct val="107000"/>
                        </a:lnSpc>
                        <a:spcAft>
                          <a:spcPts val="800"/>
                        </a:spcAft>
                      </a:pPr>
                      <a:r>
                        <a:rPr lang="de-CH" sz="1500" dirty="0">
                          <a:effectLst/>
                        </a:rPr>
                        <a:t>Feldarbeit (6h/Tag, Mittagessen draussen)</a:t>
                      </a:r>
                    </a:p>
                    <a:p>
                      <a:pPr algn="ctr">
                        <a:lnSpc>
                          <a:spcPct val="107000"/>
                        </a:lnSpc>
                        <a:spcAft>
                          <a:spcPts val="800"/>
                        </a:spcAft>
                      </a:pPr>
                      <a:r>
                        <a:rPr lang="de-CH" sz="1500" dirty="0">
                          <a:effectLst/>
                        </a:rPr>
                        <a:t> </a:t>
                      </a:r>
                    </a:p>
                    <a:p>
                      <a:pPr algn="ct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tc rowSpan="2">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7000"/>
                        </a:lnSpc>
                        <a:spcAft>
                          <a:spcPts val="800"/>
                        </a:spcAft>
                      </a:pPr>
                      <a:r>
                        <a:rPr lang="de-CH" sz="1500">
                          <a:effectLst/>
                        </a:rPr>
                        <a:t> </a:t>
                      </a:r>
                    </a:p>
                    <a:p>
                      <a:pPr algn="ctr">
                        <a:lnSpc>
                          <a:spcPct val="107000"/>
                        </a:lnSpc>
                        <a:spcAft>
                          <a:spcPts val="800"/>
                        </a:spcAft>
                      </a:pPr>
                      <a:r>
                        <a:rPr lang="de-CH" sz="1500">
                          <a:effectLst/>
                        </a:rPr>
                        <a:t> </a:t>
                      </a:r>
                    </a:p>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tc rowSpan="2">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561257482"/>
                  </a:ext>
                </a:extLst>
              </a:tr>
              <a:tr h="509799">
                <a:tc vMerge="1">
                  <a:txBody>
                    <a:bodyPr/>
                    <a:lstStyle/>
                    <a:p>
                      <a:endParaRPr lang="de-CH"/>
                    </a:p>
                  </a:txBody>
                  <a:tcPr/>
                </a:tc>
                <a:tc vMerge="1">
                  <a:txBody>
                    <a:bodyPr/>
                    <a:lstStyle/>
                    <a:p>
                      <a:endParaRPr lang="de-CH"/>
                    </a:p>
                  </a:txBody>
                  <a:tcPr/>
                </a:tc>
                <a:tc vMerge="1">
                  <a:txBody>
                    <a:bodyPr/>
                    <a:lstStyle/>
                    <a:p>
                      <a:endParaRPr lang="de-CH"/>
                    </a:p>
                  </a:txBody>
                  <a:tcPr/>
                </a:tc>
                <a:tc>
                  <a:txBody>
                    <a:bodyPr/>
                    <a:lstStyle/>
                    <a:p>
                      <a:pPr algn="ctr">
                        <a:lnSpc>
                          <a:spcPct val="107000"/>
                        </a:lnSpc>
                        <a:spcAft>
                          <a:spcPts val="800"/>
                        </a:spcAft>
                      </a:pPr>
                      <a:r>
                        <a:rPr lang="de-CH" sz="1500">
                          <a:effectLst/>
                        </a:rPr>
                        <a:t>Nachmittag: Ausflug</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vMerge="1">
                  <a:txBody>
                    <a:bodyPr/>
                    <a:lstStyle/>
                    <a:p>
                      <a:endParaRPr lang="de-CH"/>
                    </a:p>
                  </a:txBody>
                  <a:tcPr/>
                </a:tc>
                <a:tc rowSpan="3">
                  <a:txBody>
                    <a:bodyPr/>
                    <a:lstStyle/>
                    <a:p>
                      <a:pPr algn="ctr">
                        <a:lnSpc>
                          <a:spcPct val="107000"/>
                        </a:lnSpc>
                        <a:spcAft>
                          <a:spcPts val="800"/>
                        </a:spcAft>
                      </a:pPr>
                      <a:r>
                        <a:rPr lang="de-CH" sz="1500">
                          <a:effectLst/>
                        </a:rPr>
                        <a:t>Nachmittag: Rückreise</a:t>
                      </a:r>
                    </a:p>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extLst>
                  <a:ext uri="{0D108BD9-81ED-4DB2-BD59-A6C34878D82A}">
                    <a16:rowId xmlns:a16="http://schemas.microsoft.com/office/drawing/2014/main" val="3076859428"/>
                  </a:ext>
                </a:extLst>
              </a:tr>
              <a:tr h="674350">
                <a:tc>
                  <a:txBody>
                    <a:bodyPr/>
                    <a:lstStyle/>
                    <a:p>
                      <a:pPr algn="ctr">
                        <a:lnSpc>
                          <a:spcPct val="200000"/>
                        </a:lnSpc>
                        <a:spcAft>
                          <a:spcPts val="800"/>
                        </a:spcAft>
                      </a:pPr>
                      <a:r>
                        <a:rPr lang="de-CH" sz="1500" dirty="0">
                          <a:effectLst/>
                        </a:rPr>
                        <a:t>Abendessen</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800"/>
                        </a:spcAft>
                      </a:pPr>
                      <a:r>
                        <a:rPr lang="de-CH" sz="1500">
                          <a:effectLst/>
                        </a:rPr>
                        <a:t> </a:t>
                      </a:r>
                    </a:p>
                    <a:p>
                      <a:pP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vMerge="1">
                  <a:txBody>
                    <a:bodyPr/>
                    <a:lstStyle/>
                    <a:p>
                      <a:endParaRPr lang="de-CH"/>
                    </a:p>
                  </a:txBody>
                  <a:tcPr/>
                </a:tc>
                <a:extLst>
                  <a:ext uri="{0D108BD9-81ED-4DB2-BD59-A6C34878D82A}">
                    <a16:rowId xmlns:a16="http://schemas.microsoft.com/office/drawing/2014/main" val="146227262"/>
                  </a:ext>
                </a:extLst>
              </a:tr>
              <a:tr h="674350">
                <a:tc>
                  <a:txBody>
                    <a:bodyPr/>
                    <a:lstStyle/>
                    <a:p>
                      <a:pPr algn="ctr">
                        <a:lnSpc>
                          <a:spcPct val="200000"/>
                        </a:lnSpc>
                        <a:spcAft>
                          <a:spcPts val="800"/>
                        </a:spcAft>
                      </a:pPr>
                      <a:r>
                        <a:rPr lang="de-CH" sz="1500" dirty="0">
                          <a:effectLst/>
                        </a:rPr>
                        <a:t>Abendprogramm</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nSpc>
                          <a:spcPct val="107000"/>
                        </a:lnSpc>
                        <a:spcAft>
                          <a:spcPts val="800"/>
                        </a:spcAft>
                      </a:pPr>
                      <a:r>
                        <a:rPr lang="de-CH" sz="1500">
                          <a:effectLst/>
                        </a:rPr>
                        <a:t> </a:t>
                      </a:r>
                    </a:p>
                    <a:p>
                      <a:pP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vMerge="1">
                  <a:txBody>
                    <a:bodyPr/>
                    <a:lstStyle/>
                    <a:p>
                      <a:endParaRPr lang="de-CH"/>
                    </a:p>
                  </a:txBody>
                  <a:tcPr/>
                </a:tc>
                <a:extLst>
                  <a:ext uri="{0D108BD9-81ED-4DB2-BD59-A6C34878D82A}">
                    <a16:rowId xmlns:a16="http://schemas.microsoft.com/office/drawing/2014/main" val="4097520390"/>
                  </a:ext>
                </a:extLst>
              </a:tr>
            </a:tbl>
          </a:graphicData>
        </a:graphic>
      </p:graphicFrame>
      <p:sp>
        <p:nvSpPr>
          <p:cNvPr id="66" name="Rectangle 27">
            <a:extLst>
              <a:ext uri="{FF2B5EF4-FFF2-40B4-BE49-F238E27FC236}">
                <a16:creationId xmlns:a16="http://schemas.microsoft.com/office/drawing/2014/main" id="{464D4171-DAD6-38FD-2F6A-402154B17516}"/>
              </a:ext>
            </a:extLst>
          </p:cNvPr>
          <p:cNvSpPr>
            <a:spLocks noChangeArrowheads="1"/>
          </p:cNvSpPr>
          <p:nvPr/>
        </p:nvSpPr>
        <p:spPr bwMode="auto">
          <a:xfrm>
            <a:off x="2392362" y="-952750"/>
            <a:ext cx="1512758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CH"/>
          </a:p>
        </p:txBody>
      </p:sp>
      <p:pic>
        <p:nvPicPr>
          <p:cNvPr id="9" name="Grafik 8" descr="Zug Silhouette">
            <a:extLst>
              <a:ext uri="{FF2B5EF4-FFF2-40B4-BE49-F238E27FC236}">
                <a16:creationId xmlns:a16="http://schemas.microsoft.com/office/drawing/2014/main" id="{D6E65160-12E8-9842-F3BA-5B0C18D9372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09009" y="3165736"/>
            <a:ext cx="914400" cy="914400"/>
          </a:xfrm>
          <a:prstGeom prst="rect">
            <a:avLst/>
          </a:prstGeom>
        </p:spPr>
      </p:pic>
      <p:pic>
        <p:nvPicPr>
          <p:cNvPr id="10" name="Grafik 9" descr="Zug Silhouette">
            <a:extLst>
              <a:ext uri="{FF2B5EF4-FFF2-40B4-BE49-F238E27FC236}">
                <a16:creationId xmlns:a16="http://schemas.microsoft.com/office/drawing/2014/main" id="{31743737-4127-C5C6-6356-F7B4A632A3C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058400" y="4929338"/>
            <a:ext cx="914400" cy="914400"/>
          </a:xfrm>
          <a:prstGeom prst="rect">
            <a:avLst/>
          </a:prstGeom>
        </p:spPr>
      </p:pic>
      <p:pic>
        <p:nvPicPr>
          <p:cNvPr id="13" name="Grafik 12" descr="Tisch decken Silhouette">
            <a:extLst>
              <a:ext uri="{FF2B5EF4-FFF2-40B4-BE49-F238E27FC236}">
                <a16:creationId xmlns:a16="http://schemas.microsoft.com/office/drawing/2014/main" id="{50E0244D-040A-8C26-7DCB-DB7DD5BB41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205844" y="4929338"/>
            <a:ext cx="620486" cy="620486"/>
          </a:xfrm>
          <a:prstGeom prst="rect">
            <a:avLst/>
          </a:prstGeom>
        </p:spPr>
      </p:pic>
      <p:pic>
        <p:nvPicPr>
          <p:cNvPr id="14" name="Grafik 13" descr="Tisch decken Silhouette">
            <a:extLst>
              <a:ext uri="{FF2B5EF4-FFF2-40B4-BE49-F238E27FC236}">
                <a16:creationId xmlns:a16="http://schemas.microsoft.com/office/drawing/2014/main" id="{44EDF856-81C7-2AB5-BB7F-720D706C20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74132" y="4929338"/>
            <a:ext cx="620486" cy="620486"/>
          </a:xfrm>
          <a:prstGeom prst="rect">
            <a:avLst/>
          </a:prstGeom>
        </p:spPr>
      </p:pic>
      <p:pic>
        <p:nvPicPr>
          <p:cNvPr id="15" name="Grafik 14" descr="Tisch decken Silhouette">
            <a:extLst>
              <a:ext uri="{FF2B5EF4-FFF2-40B4-BE49-F238E27FC236}">
                <a16:creationId xmlns:a16="http://schemas.microsoft.com/office/drawing/2014/main" id="{EC49C64D-B103-F996-54DE-4E2C2BFA000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2818" y="4929338"/>
            <a:ext cx="620486" cy="620486"/>
          </a:xfrm>
          <a:prstGeom prst="rect">
            <a:avLst/>
          </a:prstGeom>
        </p:spPr>
      </p:pic>
      <p:pic>
        <p:nvPicPr>
          <p:cNvPr id="16" name="Grafik 15" descr="Tisch decken Silhouette">
            <a:extLst>
              <a:ext uri="{FF2B5EF4-FFF2-40B4-BE49-F238E27FC236}">
                <a16:creationId xmlns:a16="http://schemas.microsoft.com/office/drawing/2014/main" id="{F708AB02-3515-6CCF-00B6-023C8C2AC97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32364" y="4929338"/>
            <a:ext cx="620486" cy="620486"/>
          </a:xfrm>
          <a:prstGeom prst="rect">
            <a:avLst/>
          </a:prstGeom>
        </p:spPr>
      </p:pic>
      <p:pic>
        <p:nvPicPr>
          <p:cNvPr id="18" name="Grafik 17" descr="Tisch decken Silhouette">
            <a:extLst>
              <a:ext uri="{FF2B5EF4-FFF2-40B4-BE49-F238E27FC236}">
                <a16:creationId xmlns:a16="http://schemas.microsoft.com/office/drawing/2014/main" id="{6A590518-24D8-A6BF-9AA4-EA0F1A5016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966342" y="2582853"/>
            <a:ext cx="620486" cy="620486"/>
          </a:xfrm>
          <a:prstGeom prst="rect">
            <a:avLst/>
          </a:prstGeom>
        </p:spPr>
      </p:pic>
      <p:pic>
        <p:nvPicPr>
          <p:cNvPr id="19" name="Grafik 18" descr="Tisch decken Silhouette">
            <a:extLst>
              <a:ext uri="{FF2B5EF4-FFF2-40B4-BE49-F238E27FC236}">
                <a16:creationId xmlns:a16="http://schemas.microsoft.com/office/drawing/2014/main" id="{FD8648E9-7388-FB87-70B7-6CBE7A51BD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32818" y="2588776"/>
            <a:ext cx="620486" cy="620486"/>
          </a:xfrm>
          <a:prstGeom prst="rect">
            <a:avLst/>
          </a:prstGeom>
        </p:spPr>
      </p:pic>
      <p:pic>
        <p:nvPicPr>
          <p:cNvPr id="20" name="Grafik 19" descr="Tisch decken Silhouette">
            <a:extLst>
              <a:ext uri="{FF2B5EF4-FFF2-40B4-BE49-F238E27FC236}">
                <a16:creationId xmlns:a16="http://schemas.microsoft.com/office/drawing/2014/main" id="{4099FC81-756F-0326-AAD8-2524CD7AE1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69087" y="2546283"/>
            <a:ext cx="620486" cy="620486"/>
          </a:xfrm>
          <a:prstGeom prst="rect">
            <a:avLst/>
          </a:prstGeom>
        </p:spPr>
      </p:pic>
      <p:pic>
        <p:nvPicPr>
          <p:cNvPr id="21" name="Grafik 20" descr="Tisch decken Silhouette">
            <a:extLst>
              <a:ext uri="{FF2B5EF4-FFF2-40B4-BE49-F238E27FC236}">
                <a16:creationId xmlns:a16="http://schemas.microsoft.com/office/drawing/2014/main" id="{7E8C4036-6622-573B-A78D-F4A18F427AA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05357" y="2578941"/>
            <a:ext cx="620486" cy="620486"/>
          </a:xfrm>
          <a:prstGeom prst="rect">
            <a:avLst/>
          </a:prstGeom>
        </p:spPr>
      </p:pic>
      <p:pic>
        <p:nvPicPr>
          <p:cNvPr id="23" name="Grafik 22" descr="Eimer und Schaufel Silhouette">
            <a:extLst>
              <a:ext uri="{FF2B5EF4-FFF2-40B4-BE49-F238E27FC236}">
                <a16:creationId xmlns:a16="http://schemas.microsoft.com/office/drawing/2014/main" id="{92BB0C2B-838E-8A12-3200-AA67AAA65E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628345" y="3331334"/>
            <a:ext cx="1291570" cy="1291570"/>
          </a:xfrm>
          <a:prstGeom prst="rect">
            <a:avLst/>
          </a:prstGeom>
        </p:spPr>
      </p:pic>
      <p:pic>
        <p:nvPicPr>
          <p:cNvPr id="24" name="Grafik 23" descr="Eimer und Schaufel Silhouette">
            <a:extLst>
              <a:ext uri="{FF2B5EF4-FFF2-40B4-BE49-F238E27FC236}">
                <a16:creationId xmlns:a16="http://schemas.microsoft.com/office/drawing/2014/main" id="{DECCDC99-B120-6361-618F-B9082FEA08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54623" y="3371767"/>
            <a:ext cx="1291570" cy="1291570"/>
          </a:xfrm>
          <a:prstGeom prst="rect">
            <a:avLst/>
          </a:prstGeom>
        </p:spPr>
      </p:pic>
      <p:pic>
        <p:nvPicPr>
          <p:cNvPr id="25" name="Grafik 24" descr="Eimer und Schaufel Silhouette">
            <a:extLst>
              <a:ext uri="{FF2B5EF4-FFF2-40B4-BE49-F238E27FC236}">
                <a16:creationId xmlns:a16="http://schemas.microsoft.com/office/drawing/2014/main" id="{6D9A9EBB-9E23-130E-951D-978654141F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566808" y="3283579"/>
            <a:ext cx="930729" cy="930729"/>
          </a:xfrm>
          <a:prstGeom prst="rect">
            <a:avLst/>
          </a:prstGeom>
        </p:spPr>
      </p:pic>
      <p:pic>
        <p:nvPicPr>
          <p:cNvPr id="26" name="Grafik 25" descr="Eimer und Schaufel Silhouette">
            <a:extLst>
              <a:ext uri="{FF2B5EF4-FFF2-40B4-BE49-F238E27FC236}">
                <a16:creationId xmlns:a16="http://schemas.microsoft.com/office/drawing/2014/main" id="{114998A9-E805-77AF-EA7D-5198ECF6EF3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6036" y="4067962"/>
            <a:ext cx="930729" cy="930729"/>
          </a:xfrm>
          <a:prstGeom prst="rect">
            <a:avLst/>
          </a:prstGeom>
        </p:spPr>
      </p:pic>
      <p:pic>
        <p:nvPicPr>
          <p:cNvPr id="27" name="Grafik 26" descr="Eimer und Schaufel Silhouette">
            <a:extLst>
              <a:ext uri="{FF2B5EF4-FFF2-40B4-BE49-F238E27FC236}">
                <a16:creationId xmlns:a16="http://schemas.microsoft.com/office/drawing/2014/main" id="{DB09F847-2BDB-F270-E075-E5FB72A1F84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059762" y="3251048"/>
            <a:ext cx="930729" cy="930729"/>
          </a:xfrm>
          <a:prstGeom prst="rect">
            <a:avLst/>
          </a:prstGeom>
        </p:spPr>
      </p:pic>
      <p:pic>
        <p:nvPicPr>
          <p:cNvPr id="29" name="Grafik 28" descr="Sonnenuntergangsszenerie Silhouette">
            <a:extLst>
              <a:ext uri="{FF2B5EF4-FFF2-40B4-BE49-F238E27FC236}">
                <a16:creationId xmlns:a16="http://schemas.microsoft.com/office/drawing/2014/main" id="{8C0C4B8C-E011-0D86-081E-E84B25A262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05844" y="5615949"/>
            <a:ext cx="619200" cy="619200"/>
          </a:xfrm>
          <a:prstGeom prst="rect">
            <a:avLst/>
          </a:prstGeom>
        </p:spPr>
      </p:pic>
      <p:pic>
        <p:nvPicPr>
          <p:cNvPr id="7" name="Grafik 6" descr="Sonnenuntergangsszenerie Silhouette">
            <a:extLst>
              <a:ext uri="{FF2B5EF4-FFF2-40B4-BE49-F238E27FC236}">
                <a16:creationId xmlns:a16="http://schemas.microsoft.com/office/drawing/2014/main" id="{C4BB1710-06AC-BD29-B792-CC659F40B67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66342" y="5615949"/>
            <a:ext cx="619200" cy="619200"/>
          </a:xfrm>
          <a:prstGeom prst="rect">
            <a:avLst/>
          </a:prstGeom>
        </p:spPr>
      </p:pic>
      <p:pic>
        <p:nvPicPr>
          <p:cNvPr id="8" name="Grafik 7" descr="Sonnenuntergangsszenerie Silhouette">
            <a:extLst>
              <a:ext uri="{FF2B5EF4-FFF2-40B4-BE49-F238E27FC236}">
                <a16:creationId xmlns:a16="http://schemas.microsoft.com/office/drawing/2014/main" id="{0F65EAA4-FAEA-747D-B683-2707C16AAA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2572" y="5614466"/>
            <a:ext cx="619200" cy="619200"/>
          </a:xfrm>
          <a:prstGeom prst="rect">
            <a:avLst/>
          </a:prstGeom>
        </p:spPr>
      </p:pic>
      <p:pic>
        <p:nvPicPr>
          <p:cNvPr id="11" name="Grafik 10" descr="Sonnenuntergangsszenerie Silhouette">
            <a:extLst>
              <a:ext uri="{FF2B5EF4-FFF2-40B4-BE49-F238E27FC236}">
                <a16:creationId xmlns:a16="http://schemas.microsoft.com/office/drawing/2014/main" id="{419A7948-ECDF-F761-AAD5-375D71F1E74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390808" y="5615613"/>
            <a:ext cx="619200" cy="619200"/>
          </a:xfrm>
          <a:prstGeom prst="rect">
            <a:avLst/>
          </a:prstGeom>
        </p:spPr>
      </p:pic>
    </p:spTree>
    <p:extLst>
      <p:ext uri="{BB962C8B-B14F-4D97-AF65-F5344CB8AC3E}">
        <p14:creationId xmlns:p14="http://schemas.microsoft.com/office/powerpoint/2010/main" val="12005157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A6C4EB-04E5-4A1E-AED4-996F8A787F16}"/>
              </a:ext>
            </a:extLst>
          </p:cNvPr>
          <p:cNvSpPr>
            <a:spLocks noGrp="1"/>
          </p:cNvSpPr>
          <p:nvPr>
            <p:ph type="dt" sz="half" idx="10"/>
          </p:nvPr>
        </p:nvSpPr>
        <p:spPr/>
        <p:txBody>
          <a:bodyPr/>
          <a:lstStyle/>
          <a:p>
            <a:fld id="{A2614521-0137-4333-BAEC-93C045540510}" type="datetime1">
              <a:rPr lang="de-CH" smtClean="0"/>
              <a:t>18.05.2026</a:t>
            </a:fld>
            <a:endParaRPr lang="de-CH"/>
          </a:p>
        </p:txBody>
      </p:sp>
      <p:sp>
        <p:nvSpPr>
          <p:cNvPr id="4" name="Espace réservé du numéro de diapositive 3">
            <a:extLst>
              <a:ext uri="{FF2B5EF4-FFF2-40B4-BE49-F238E27FC236}">
                <a16:creationId xmlns:a16="http://schemas.microsoft.com/office/drawing/2014/main" id="{1832C08D-1F97-4FD5-9970-917115CBDACC}"/>
              </a:ext>
            </a:extLst>
          </p:cNvPr>
          <p:cNvSpPr>
            <a:spLocks noGrp="1"/>
          </p:cNvSpPr>
          <p:nvPr>
            <p:ph type="sldNum" sz="quarter" idx="12"/>
          </p:nvPr>
        </p:nvSpPr>
        <p:spPr/>
        <p:txBody>
          <a:bodyPr/>
          <a:lstStyle/>
          <a:p>
            <a:fld id="{AE244326-7FA7-4446-8E21-00A1C6E7EEC8}" type="slidenum">
              <a:rPr lang="de-CH" smtClean="0"/>
              <a:t>15</a:t>
            </a:fld>
            <a:endParaRPr lang="de-CH"/>
          </a:p>
        </p:txBody>
      </p:sp>
      <p:sp>
        <p:nvSpPr>
          <p:cNvPr id="3" name="Titel 1">
            <a:extLst>
              <a:ext uri="{FF2B5EF4-FFF2-40B4-BE49-F238E27FC236}">
                <a16:creationId xmlns:a16="http://schemas.microsoft.com/office/drawing/2014/main" id="{04F07633-A687-CEB3-D5B2-00C4DF717AF8}"/>
              </a:ext>
            </a:extLst>
          </p:cNvPr>
          <p:cNvSpPr txBox="1">
            <a:spLocks/>
          </p:cNvSpPr>
          <p:nvPr/>
        </p:nvSpPr>
        <p:spPr>
          <a:xfrm>
            <a:off x="838200" y="365125"/>
            <a:ext cx="10515600" cy="1325563"/>
          </a:xfrm>
          <a:prstGeom prst="rect">
            <a:avLst/>
          </a:prstGeom>
        </p:spPr>
        <p:txBody>
          <a:bodyPr>
            <a:normAutofit fontScale="92500" lnSpcReduction="10000"/>
          </a:bodyPr>
          <a:lstStyle>
            <a:lvl1pPr algn="l" defTabSz="914400" rtl="0" eaLnBrk="1" latinLnBrk="0" hangingPunct="1">
              <a:lnSpc>
                <a:spcPct val="90000"/>
              </a:lnSpc>
              <a:spcBef>
                <a:spcPct val="0"/>
              </a:spcBef>
              <a:buNone/>
              <a:defRPr sz="3600" b="1" kern="1200">
                <a:solidFill>
                  <a:srgbClr val="2F8444"/>
                </a:solidFill>
                <a:latin typeface="+mj-lt"/>
                <a:ea typeface="+mj-ea"/>
                <a:cs typeface="+mj-cs"/>
              </a:defRPr>
            </a:lvl1pPr>
          </a:lstStyle>
          <a:p>
            <a:r>
              <a:rPr lang="de-CH" dirty="0">
                <a:solidFill>
                  <a:schemeClr val="tx2"/>
                </a:solidFill>
              </a:rPr>
              <a:t>Möglicher Wochenablauf</a:t>
            </a:r>
            <a:br>
              <a:rPr lang="de-CH" sz="2400" dirty="0">
                <a:solidFill>
                  <a:schemeClr val="tx2"/>
                </a:solidFill>
              </a:rPr>
            </a:br>
            <a:r>
              <a:rPr lang="de-CH" sz="1100" dirty="0">
                <a:solidFill>
                  <a:schemeClr val="tx2"/>
                </a:solidFill>
              </a:rPr>
              <a:t> </a:t>
            </a:r>
            <a:br>
              <a:rPr lang="de-CH" sz="2400" dirty="0">
                <a:solidFill>
                  <a:schemeClr val="tx2"/>
                </a:solidFill>
              </a:rPr>
            </a:br>
            <a:r>
              <a:rPr lang="de-CH" sz="2400" dirty="0">
                <a:solidFill>
                  <a:schemeClr val="tx2"/>
                </a:solidFill>
              </a:rPr>
              <a:t>«Wie kann ich mir so eine Woche vorstellen?»</a:t>
            </a:r>
          </a:p>
          <a:p>
            <a:pPr>
              <a:lnSpc>
                <a:spcPct val="160000"/>
              </a:lnSpc>
            </a:pPr>
            <a:r>
              <a:rPr lang="de-CH" sz="2000" i="1" dirty="0">
                <a:solidFill>
                  <a:schemeClr val="tx2"/>
                </a:solidFill>
              </a:rPr>
              <a:t>Version 2</a:t>
            </a:r>
          </a:p>
        </p:txBody>
      </p:sp>
      <p:graphicFrame>
        <p:nvGraphicFramePr>
          <p:cNvPr id="6" name="Tabelle 5">
            <a:extLst>
              <a:ext uri="{FF2B5EF4-FFF2-40B4-BE49-F238E27FC236}">
                <a16:creationId xmlns:a16="http://schemas.microsoft.com/office/drawing/2014/main" id="{A692CA9D-CC01-FD20-5ED1-EB18FB42E199}"/>
              </a:ext>
            </a:extLst>
          </p:cNvPr>
          <p:cNvGraphicFramePr>
            <a:graphicFrameLocks noGrp="1"/>
          </p:cNvGraphicFramePr>
          <p:nvPr>
            <p:extLst>
              <p:ext uri="{D42A27DB-BD31-4B8C-83A1-F6EECF244321}">
                <p14:modId xmlns:p14="http://schemas.microsoft.com/office/powerpoint/2010/main" val="3641136030"/>
              </p:ext>
            </p:extLst>
          </p:nvPr>
        </p:nvGraphicFramePr>
        <p:xfrm>
          <a:off x="1037242" y="1982240"/>
          <a:ext cx="8683987" cy="4330780"/>
        </p:xfrm>
        <a:graphic>
          <a:graphicData uri="http://schemas.openxmlformats.org/drawingml/2006/table">
            <a:tbl>
              <a:tblPr firstRow="1" firstCol="1" bandRow="1">
                <a:tableStyleId>{5940675A-B579-460E-94D1-54222C63F5DA}</a:tableStyleId>
              </a:tblPr>
              <a:tblGrid>
                <a:gridCol w="1736337">
                  <a:extLst>
                    <a:ext uri="{9D8B030D-6E8A-4147-A177-3AD203B41FA5}">
                      <a16:colId xmlns:a16="http://schemas.microsoft.com/office/drawing/2014/main" val="2040919984"/>
                    </a:ext>
                  </a:extLst>
                </a:gridCol>
                <a:gridCol w="1736337">
                  <a:extLst>
                    <a:ext uri="{9D8B030D-6E8A-4147-A177-3AD203B41FA5}">
                      <a16:colId xmlns:a16="http://schemas.microsoft.com/office/drawing/2014/main" val="567804648"/>
                    </a:ext>
                  </a:extLst>
                </a:gridCol>
                <a:gridCol w="1736337">
                  <a:extLst>
                    <a:ext uri="{9D8B030D-6E8A-4147-A177-3AD203B41FA5}">
                      <a16:colId xmlns:a16="http://schemas.microsoft.com/office/drawing/2014/main" val="3109160927"/>
                    </a:ext>
                  </a:extLst>
                </a:gridCol>
                <a:gridCol w="1737488">
                  <a:extLst>
                    <a:ext uri="{9D8B030D-6E8A-4147-A177-3AD203B41FA5}">
                      <a16:colId xmlns:a16="http://schemas.microsoft.com/office/drawing/2014/main" val="2897372753"/>
                    </a:ext>
                  </a:extLst>
                </a:gridCol>
                <a:gridCol w="1737488">
                  <a:extLst>
                    <a:ext uri="{9D8B030D-6E8A-4147-A177-3AD203B41FA5}">
                      <a16:colId xmlns:a16="http://schemas.microsoft.com/office/drawing/2014/main" val="3832525949"/>
                    </a:ext>
                  </a:extLst>
                </a:gridCol>
              </a:tblGrid>
              <a:tr h="653936">
                <a:tc>
                  <a:txBody>
                    <a:bodyPr/>
                    <a:lstStyle/>
                    <a:p>
                      <a:pPr algn="ctr">
                        <a:lnSpc>
                          <a:spcPct val="107000"/>
                        </a:lnSpc>
                        <a:spcAft>
                          <a:spcPts val="800"/>
                        </a:spcAft>
                      </a:pPr>
                      <a:r>
                        <a:rPr lang="de-CH" sz="2000" b="1" dirty="0">
                          <a:solidFill>
                            <a:schemeClr val="tx1"/>
                          </a:solidFill>
                          <a:effectLst/>
                        </a:rPr>
                        <a:t>Montag</a:t>
                      </a:r>
                      <a:endParaRPr lang="de-CH" sz="2000" b="1" dirty="0">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de-CH" sz="2000" b="1" dirty="0">
                          <a:solidFill>
                            <a:schemeClr val="tx1"/>
                          </a:solidFill>
                          <a:effectLst/>
                        </a:rPr>
                        <a:t>Dienstag</a:t>
                      </a:r>
                    </a:p>
                  </a:txBody>
                  <a:tcPr marL="68580" marR="68580" marT="0" marB="0">
                    <a:solidFill>
                      <a:schemeClr val="bg2">
                        <a:lumMod val="75000"/>
                      </a:schemeClr>
                    </a:solidFill>
                  </a:tcPr>
                </a:tc>
                <a:tc>
                  <a:txBody>
                    <a:bodyPr/>
                    <a:lstStyle/>
                    <a:p>
                      <a:pPr algn="ctr">
                        <a:lnSpc>
                          <a:spcPct val="107000"/>
                        </a:lnSpc>
                        <a:spcAft>
                          <a:spcPts val="800"/>
                        </a:spcAft>
                      </a:pPr>
                      <a:r>
                        <a:rPr lang="de-CH" sz="2000" b="1" dirty="0">
                          <a:solidFill>
                            <a:schemeClr val="tx1"/>
                          </a:solidFill>
                          <a:effectLst/>
                          <a:latin typeface="Georgia" panose="02040502050405020303" pitchFamily="18" charset="0"/>
                          <a:ea typeface="Georgia" panose="02040502050405020303" pitchFamily="18" charset="0"/>
                          <a:cs typeface="Times New Roman" panose="02020603050405020304" pitchFamily="18" charset="0"/>
                        </a:rPr>
                        <a:t>Mittwoch</a:t>
                      </a:r>
                    </a:p>
                  </a:txBody>
                  <a:tcPr marL="68580" marR="68580" marT="0" marB="0">
                    <a:solidFill>
                      <a:schemeClr val="bg2">
                        <a:lumMod val="75000"/>
                      </a:schemeClr>
                    </a:solidFill>
                  </a:tcPr>
                </a:tc>
                <a:tc>
                  <a:txBody>
                    <a:bodyPr/>
                    <a:lstStyle/>
                    <a:p>
                      <a:pPr algn="ctr">
                        <a:lnSpc>
                          <a:spcPct val="107000"/>
                        </a:lnSpc>
                        <a:spcAft>
                          <a:spcPts val="800"/>
                        </a:spcAft>
                      </a:pPr>
                      <a:r>
                        <a:rPr lang="de-CH" sz="2000" b="1">
                          <a:solidFill>
                            <a:schemeClr val="tx1"/>
                          </a:solidFill>
                          <a:effectLst/>
                        </a:rPr>
                        <a:t>Donnerstag</a:t>
                      </a:r>
                      <a:endParaRPr lang="de-CH" sz="2000" b="1">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bg2">
                        <a:lumMod val="75000"/>
                      </a:schemeClr>
                    </a:solidFill>
                  </a:tcPr>
                </a:tc>
                <a:tc>
                  <a:txBody>
                    <a:bodyPr/>
                    <a:lstStyle/>
                    <a:p>
                      <a:pPr algn="ctr">
                        <a:lnSpc>
                          <a:spcPct val="107000"/>
                        </a:lnSpc>
                        <a:spcAft>
                          <a:spcPts val="800"/>
                        </a:spcAft>
                      </a:pPr>
                      <a:r>
                        <a:rPr lang="de-CH" sz="2000" b="1">
                          <a:solidFill>
                            <a:schemeClr val="tx1"/>
                          </a:solidFill>
                          <a:effectLst/>
                        </a:rPr>
                        <a:t>Freitag</a:t>
                      </a:r>
                      <a:endParaRPr lang="de-CH" sz="2000" b="1">
                        <a:solidFill>
                          <a:schemeClr val="tx1"/>
                        </a:solidFill>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bg2">
                        <a:lumMod val="75000"/>
                      </a:schemeClr>
                    </a:solidFill>
                  </a:tcPr>
                </a:tc>
                <a:extLst>
                  <a:ext uri="{0D108BD9-81ED-4DB2-BD59-A6C34878D82A}">
                    <a16:rowId xmlns:a16="http://schemas.microsoft.com/office/drawing/2014/main" val="3253850290"/>
                  </a:ext>
                </a:extLst>
              </a:tr>
              <a:tr h="674350">
                <a:tc rowSpan="2">
                  <a:txBody>
                    <a:bodyPr/>
                    <a:lstStyle/>
                    <a:p>
                      <a:pPr algn="ctr">
                        <a:lnSpc>
                          <a:spcPct val="107000"/>
                        </a:lnSpc>
                        <a:spcAft>
                          <a:spcPts val="800"/>
                        </a:spcAft>
                      </a:pPr>
                      <a:r>
                        <a:rPr lang="de-CH" sz="1500" dirty="0">
                          <a:effectLst/>
                        </a:rPr>
                        <a:t>Anreise</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gn="ctr">
                        <a:lnSpc>
                          <a:spcPct val="200000"/>
                        </a:lnSpc>
                        <a:spcAft>
                          <a:spcPts val="800"/>
                        </a:spcAft>
                      </a:pPr>
                      <a:r>
                        <a:rPr lang="de-CH" sz="1500" dirty="0">
                          <a:effectLst/>
                        </a:rPr>
                        <a:t>Morgenessen</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extLst>
                  <a:ext uri="{0D108BD9-81ED-4DB2-BD59-A6C34878D82A}">
                    <a16:rowId xmlns:a16="http://schemas.microsoft.com/office/drawing/2014/main" val="1650001918"/>
                  </a:ext>
                </a:extLst>
              </a:tr>
              <a:tr h="914633">
                <a:tc vMerge="1">
                  <a:txBody>
                    <a:bodyPr/>
                    <a:lstStyle/>
                    <a:p>
                      <a:endParaRPr lang="de-CH"/>
                    </a:p>
                  </a:txBody>
                  <a:tcPr/>
                </a:tc>
                <a:tc rowSpan="2">
                  <a:txBody>
                    <a:bodyPr/>
                    <a:lstStyle/>
                    <a:p>
                      <a:pPr algn="ctr">
                        <a:lnSpc>
                          <a:spcPct val="107000"/>
                        </a:lnSpc>
                        <a:spcAft>
                          <a:spcPts val="800"/>
                        </a:spcAft>
                      </a:pPr>
                      <a:r>
                        <a:rPr lang="de-CH" sz="1500" dirty="0">
                          <a:effectLst/>
                        </a:rPr>
                        <a:t>Feldarbeit (6h/Tag, Mittagessen draussen)</a:t>
                      </a:r>
                    </a:p>
                    <a:p>
                      <a:pPr algn="ctr">
                        <a:lnSpc>
                          <a:spcPct val="107000"/>
                        </a:lnSpc>
                        <a:spcAft>
                          <a:spcPts val="800"/>
                        </a:spcAft>
                      </a:pPr>
                      <a:r>
                        <a:rPr lang="de-CH" sz="1500" dirty="0">
                          <a:effectLst/>
                        </a:rPr>
                        <a:t> </a:t>
                      </a:r>
                    </a:p>
                    <a:p>
                      <a:pPr algn="ct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tc rowSpan="2">
                  <a:txBody>
                    <a:bodyPr/>
                    <a:lstStyle/>
                    <a:p>
                      <a:pPr algn="ct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tc rowSpan="2">
                  <a:txBody>
                    <a:bodyPr/>
                    <a:lstStyle/>
                    <a:p>
                      <a:pPr algn="ct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tc>
                  <a:txBody>
                    <a:bodyPr/>
                    <a:lstStyle/>
                    <a:p>
                      <a:pPr algn="ct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3561257482"/>
                  </a:ext>
                </a:extLst>
              </a:tr>
              <a:tr h="739161">
                <a:tc>
                  <a:txBody>
                    <a:bodyPr/>
                    <a:lstStyle/>
                    <a:p>
                      <a:pPr algn="ctr">
                        <a:lnSpc>
                          <a:spcPct val="107000"/>
                        </a:lnSpc>
                        <a:spcAft>
                          <a:spcPts val="800"/>
                        </a:spcAft>
                      </a:pP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a:solidFill>
                      <a:schemeClr val="tx2">
                        <a:lumMod val="20000"/>
                        <a:lumOff val="80000"/>
                      </a:schemeClr>
                    </a:solidFill>
                  </a:tcPr>
                </a:tc>
                <a:tc vMerge="1">
                  <a:txBody>
                    <a:bodyPr/>
                    <a:lstStyle/>
                    <a:p>
                      <a:endParaRPr lang="de-CH"/>
                    </a:p>
                  </a:txBody>
                  <a:tcPr/>
                </a:tc>
                <a:tc vMerge="1">
                  <a:txBody>
                    <a:bodyPr/>
                    <a:lstStyle/>
                    <a:p>
                      <a:endParaRPr lang="de-CH"/>
                    </a:p>
                  </a:txBody>
                  <a:tcPr/>
                </a:tc>
                <a:tc vMerge="1">
                  <a:txBody>
                    <a:bodyPr/>
                    <a:lstStyle/>
                    <a:p>
                      <a:endParaRPr lang="de-CH"/>
                    </a:p>
                  </a:txBody>
                  <a:tcPr/>
                </a:tc>
                <a:tc rowSpan="3">
                  <a:txBody>
                    <a:bodyPr/>
                    <a:lstStyle/>
                    <a:p>
                      <a:pPr algn="ctr">
                        <a:lnSpc>
                          <a:spcPct val="107000"/>
                        </a:lnSpc>
                        <a:spcAft>
                          <a:spcPts val="800"/>
                        </a:spcAft>
                      </a:pPr>
                      <a:r>
                        <a:rPr lang="de-CH" sz="1500" dirty="0">
                          <a:effectLst/>
                        </a:rPr>
                        <a:t>Nachmittag: Rückreise</a:t>
                      </a:r>
                    </a:p>
                    <a:p>
                      <a:pPr algn="ct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extLst>
                  <a:ext uri="{0D108BD9-81ED-4DB2-BD59-A6C34878D82A}">
                    <a16:rowId xmlns:a16="http://schemas.microsoft.com/office/drawing/2014/main" val="1500770272"/>
                  </a:ext>
                </a:extLst>
              </a:tr>
              <a:tr h="674350">
                <a:tc>
                  <a:txBody>
                    <a:bodyPr/>
                    <a:lstStyle/>
                    <a:p>
                      <a:pPr algn="ctr">
                        <a:lnSpc>
                          <a:spcPct val="200000"/>
                        </a:lnSpc>
                        <a:spcAft>
                          <a:spcPts val="800"/>
                        </a:spcAft>
                      </a:pPr>
                      <a:r>
                        <a:rPr lang="de-CH" sz="1500" dirty="0">
                          <a:effectLst/>
                        </a:rPr>
                        <a:t>Abendessen</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800"/>
                        </a:spcAft>
                      </a:pPr>
                      <a:r>
                        <a:rPr lang="de-CH" sz="1500">
                          <a:effectLst/>
                        </a:rPr>
                        <a:t> </a:t>
                      </a:r>
                      <a:endParaRPr lang="de-CH" sz="150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a:txBody>
                    <a:bodyPr/>
                    <a:lstStyle/>
                    <a:p>
                      <a:pP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chemeClr val="accent4">
                        <a:lumMod val="20000"/>
                        <a:lumOff val="80000"/>
                      </a:schemeClr>
                    </a:solidFill>
                  </a:tcPr>
                </a:tc>
                <a:tc vMerge="1">
                  <a:txBody>
                    <a:bodyPr/>
                    <a:lstStyle/>
                    <a:p>
                      <a:endParaRPr lang="de-CH"/>
                    </a:p>
                  </a:txBody>
                  <a:tcPr/>
                </a:tc>
                <a:extLst>
                  <a:ext uri="{0D108BD9-81ED-4DB2-BD59-A6C34878D82A}">
                    <a16:rowId xmlns:a16="http://schemas.microsoft.com/office/drawing/2014/main" val="146227262"/>
                  </a:ext>
                </a:extLst>
              </a:tr>
              <a:tr h="674350">
                <a:tc>
                  <a:txBody>
                    <a:bodyPr/>
                    <a:lstStyle/>
                    <a:p>
                      <a:pPr algn="ctr">
                        <a:lnSpc>
                          <a:spcPct val="200000"/>
                        </a:lnSpc>
                        <a:spcAft>
                          <a:spcPts val="800"/>
                        </a:spcAft>
                      </a:pPr>
                      <a:r>
                        <a:rPr lang="de-CH" sz="1500" dirty="0">
                          <a:effectLst/>
                        </a:rPr>
                        <a:t>Abendprogramm</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a:txBody>
                    <a:bodyPr/>
                    <a:lstStyle/>
                    <a:p>
                      <a:pPr>
                        <a:lnSpc>
                          <a:spcPct val="107000"/>
                        </a:lnSpc>
                        <a:spcAft>
                          <a:spcPts val="800"/>
                        </a:spcAft>
                      </a:pPr>
                      <a:r>
                        <a:rPr lang="de-CH" sz="1500" dirty="0">
                          <a:effectLst/>
                        </a:rPr>
                        <a:t> </a:t>
                      </a:r>
                      <a:endParaRPr lang="de-CH" sz="1500" dirty="0">
                        <a:effectLst/>
                        <a:latin typeface="Georgia" panose="02040502050405020303" pitchFamily="18" charset="0"/>
                        <a:ea typeface="Georgia" panose="02040502050405020303" pitchFamily="18" charset="0"/>
                        <a:cs typeface="Times New Roman" panose="02020603050405020304" pitchFamily="18" charset="0"/>
                      </a:endParaRPr>
                    </a:p>
                  </a:txBody>
                  <a:tcPr marL="68580" marR="68580" marT="0" marB="0">
                    <a:solidFill>
                      <a:srgbClr val="BDB4B7"/>
                    </a:solidFill>
                  </a:tcPr>
                </a:tc>
                <a:tc vMerge="1">
                  <a:txBody>
                    <a:bodyPr/>
                    <a:lstStyle/>
                    <a:p>
                      <a:endParaRPr lang="de-CH"/>
                    </a:p>
                  </a:txBody>
                  <a:tcPr/>
                </a:tc>
                <a:extLst>
                  <a:ext uri="{0D108BD9-81ED-4DB2-BD59-A6C34878D82A}">
                    <a16:rowId xmlns:a16="http://schemas.microsoft.com/office/drawing/2014/main" val="4097520390"/>
                  </a:ext>
                </a:extLst>
              </a:tr>
            </a:tbl>
          </a:graphicData>
        </a:graphic>
      </p:graphicFrame>
      <p:sp>
        <p:nvSpPr>
          <p:cNvPr id="66" name="Rectangle 27">
            <a:extLst>
              <a:ext uri="{FF2B5EF4-FFF2-40B4-BE49-F238E27FC236}">
                <a16:creationId xmlns:a16="http://schemas.microsoft.com/office/drawing/2014/main" id="{464D4171-DAD6-38FD-2F6A-402154B17516}"/>
              </a:ext>
            </a:extLst>
          </p:cNvPr>
          <p:cNvSpPr>
            <a:spLocks noChangeArrowheads="1"/>
          </p:cNvSpPr>
          <p:nvPr/>
        </p:nvSpPr>
        <p:spPr bwMode="auto">
          <a:xfrm>
            <a:off x="2392362" y="-952750"/>
            <a:ext cx="1512758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de-CH"/>
          </a:p>
        </p:txBody>
      </p:sp>
      <p:grpSp>
        <p:nvGrpSpPr>
          <p:cNvPr id="10" name="Gruppieren 9">
            <a:extLst>
              <a:ext uri="{FF2B5EF4-FFF2-40B4-BE49-F238E27FC236}">
                <a16:creationId xmlns:a16="http://schemas.microsoft.com/office/drawing/2014/main" id="{80E1497A-BBE9-1DF7-6C1B-E2D593ABB145}"/>
              </a:ext>
            </a:extLst>
          </p:cNvPr>
          <p:cNvGrpSpPr/>
          <p:nvPr/>
        </p:nvGrpSpPr>
        <p:grpSpPr>
          <a:xfrm>
            <a:off x="1404696" y="2659733"/>
            <a:ext cx="7966687" cy="3618889"/>
            <a:chOff x="1404696" y="2659733"/>
            <a:chExt cx="7966687" cy="3618889"/>
          </a:xfrm>
        </p:grpSpPr>
        <p:pic>
          <p:nvPicPr>
            <p:cNvPr id="9" name="Grafik 8" descr="Zug Silhouette">
              <a:extLst>
                <a:ext uri="{FF2B5EF4-FFF2-40B4-BE49-F238E27FC236}">
                  <a16:creationId xmlns:a16="http://schemas.microsoft.com/office/drawing/2014/main" id="{D6E65160-12E8-9842-F3BA-5B0C18D9372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412861" y="3153562"/>
              <a:ext cx="914400" cy="914400"/>
            </a:xfrm>
            <a:prstGeom prst="rect">
              <a:avLst/>
            </a:prstGeom>
          </p:spPr>
        </p:pic>
        <p:pic>
          <p:nvPicPr>
            <p:cNvPr id="13" name="Grafik 12" descr="Tisch decken Silhouette">
              <a:extLst>
                <a:ext uri="{FF2B5EF4-FFF2-40B4-BE49-F238E27FC236}">
                  <a16:creationId xmlns:a16="http://schemas.microsoft.com/office/drawing/2014/main" id="{50E0244D-040A-8C26-7DCB-DB7DD5BB417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90810" y="5055629"/>
              <a:ext cx="620486" cy="620486"/>
            </a:xfrm>
            <a:prstGeom prst="rect">
              <a:avLst/>
            </a:prstGeom>
          </p:spPr>
        </p:pic>
        <p:pic>
          <p:nvPicPr>
            <p:cNvPr id="14" name="Grafik 13" descr="Tisch decken Silhouette">
              <a:extLst>
                <a:ext uri="{FF2B5EF4-FFF2-40B4-BE49-F238E27FC236}">
                  <a16:creationId xmlns:a16="http://schemas.microsoft.com/office/drawing/2014/main" id="{44EDF856-81C7-2AB5-BB7F-720D706C20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71135" y="5048811"/>
              <a:ext cx="620486" cy="620486"/>
            </a:xfrm>
            <a:prstGeom prst="rect">
              <a:avLst/>
            </a:prstGeom>
          </p:spPr>
        </p:pic>
        <p:pic>
          <p:nvPicPr>
            <p:cNvPr id="15" name="Grafik 14" descr="Tisch decken Silhouette">
              <a:extLst>
                <a:ext uri="{FF2B5EF4-FFF2-40B4-BE49-F238E27FC236}">
                  <a16:creationId xmlns:a16="http://schemas.microsoft.com/office/drawing/2014/main" id="{EC49C64D-B103-F996-54DE-4E2C2BFA000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7446" y="5048811"/>
              <a:ext cx="620486" cy="620486"/>
            </a:xfrm>
            <a:prstGeom prst="rect">
              <a:avLst/>
            </a:prstGeom>
          </p:spPr>
        </p:pic>
        <p:pic>
          <p:nvPicPr>
            <p:cNvPr id="18" name="Grafik 17" descr="Tisch decken Silhouette">
              <a:extLst>
                <a:ext uri="{FF2B5EF4-FFF2-40B4-BE49-F238E27FC236}">
                  <a16:creationId xmlns:a16="http://schemas.microsoft.com/office/drawing/2014/main" id="{6A590518-24D8-A6BF-9AA4-EA0F1A5016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65523" y="2659733"/>
              <a:ext cx="620486" cy="620486"/>
            </a:xfrm>
            <a:prstGeom prst="rect">
              <a:avLst/>
            </a:prstGeom>
          </p:spPr>
        </p:pic>
        <p:pic>
          <p:nvPicPr>
            <p:cNvPr id="19" name="Grafik 18" descr="Tisch decken Silhouette">
              <a:extLst>
                <a:ext uri="{FF2B5EF4-FFF2-40B4-BE49-F238E27FC236}">
                  <a16:creationId xmlns:a16="http://schemas.microsoft.com/office/drawing/2014/main" id="{FD8648E9-7388-FB87-70B7-6CBE7A51BD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772890" y="2659733"/>
              <a:ext cx="620486" cy="620486"/>
            </a:xfrm>
            <a:prstGeom prst="rect">
              <a:avLst/>
            </a:prstGeom>
          </p:spPr>
        </p:pic>
        <p:pic>
          <p:nvPicPr>
            <p:cNvPr id="20" name="Grafik 19" descr="Tisch decken Silhouette">
              <a:extLst>
                <a:ext uri="{FF2B5EF4-FFF2-40B4-BE49-F238E27FC236}">
                  <a16:creationId xmlns:a16="http://schemas.microsoft.com/office/drawing/2014/main" id="{4099FC81-756F-0326-AAD8-2524CD7AE18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595776" y="2663093"/>
              <a:ext cx="620486" cy="620486"/>
            </a:xfrm>
            <a:prstGeom prst="rect">
              <a:avLst/>
            </a:prstGeom>
          </p:spPr>
        </p:pic>
        <p:pic>
          <p:nvPicPr>
            <p:cNvPr id="23" name="Grafik 22" descr="Eimer und Schaufel Silhouette">
              <a:extLst>
                <a:ext uri="{FF2B5EF4-FFF2-40B4-BE49-F238E27FC236}">
                  <a16:creationId xmlns:a16="http://schemas.microsoft.com/office/drawing/2014/main" id="{92BB0C2B-838E-8A12-3200-AA67AAA65ED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33068" y="3489002"/>
              <a:ext cx="1291570" cy="1291570"/>
            </a:xfrm>
            <a:prstGeom prst="rect">
              <a:avLst/>
            </a:prstGeom>
          </p:spPr>
        </p:pic>
        <p:pic>
          <p:nvPicPr>
            <p:cNvPr id="24" name="Grafik 23" descr="Eimer und Schaufel Silhouette">
              <a:extLst>
                <a:ext uri="{FF2B5EF4-FFF2-40B4-BE49-F238E27FC236}">
                  <a16:creationId xmlns:a16="http://schemas.microsoft.com/office/drawing/2014/main" id="{DECCDC99-B120-6361-618F-B9082FEA08B2}"/>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446255" y="3489002"/>
              <a:ext cx="1291570" cy="1291570"/>
            </a:xfrm>
            <a:prstGeom prst="rect">
              <a:avLst/>
            </a:prstGeom>
          </p:spPr>
        </p:pic>
        <p:pic>
          <p:nvPicPr>
            <p:cNvPr id="25" name="Grafik 24" descr="Eimer und Schaufel Silhouette">
              <a:extLst>
                <a:ext uri="{FF2B5EF4-FFF2-40B4-BE49-F238E27FC236}">
                  <a16:creationId xmlns:a16="http://schemas.microsoft.com/office/drawing/2014/main" id="{6D9A9EBB-9E23-130E-951D-978654141F81}"/>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0654" y="3283579"/>
              <a:ext cx="930729" cy="930729"/>
            </a:xfrm>
            <a:prstGeom prst="rect">
              <a:avLst/>
            </a:prstGeom>
          </p:spPr>
        </p:pic>
        <p:pic>
          <p:nvPicPr>
            <p:cNvPr id="26" name="Grafik 25" descr="Eimer und Schaufel Silhouette">
              <a:extLst>
                <a:ext uri="{FF2B5EF4-FFF2-40B4-BE49-F238E27FC236}">
                  <a16:creationId xmlns:a16="http://schemas.microsoft.com/office/drawing/2014/main" id="{114998A9-E805-77AF-EA7D-5198ECF6EF3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116251" y="4119313"/>
              <a:ext cx="930729" cy="930729"/>
            </a:xfrm>
            <a:prstGeom prst="rect">
              <a:avLst/>
            </a:prstGeom>
          </p:spPr>
        </p:pic>
        <p:pic>
          <p:nvPicPr>
            <p:cNvPr id="29" name="Grafik 28" descr="Sonnenuntergangsszenerie Silhouette">
              <a:extLst>
                <a:ext uri="{FF2B5EF4-FFF2-40B4-BE49-F238E27FC236}">
                  <a16:creationId xmlns:a16="http://schemas.microsoft.com/office/drawing/2014/main" id="{8C0C4B8C-E011-0D86-081E-E84B25A2629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359106" y="5659422"/>
              <a:ext cx="619200" cy="619200"/>
            </a:xfrm>
            <a:prstGeom prst="rect">
              <a:avLst/>
            </a:prstGeom>
          </p:spPr>
        </p:pic>
        <p:pic>
          <p:nvPicPr>
            <p:cNvPr id="7" name="Grafik 6" descr="Sonnenuntergangsszenerie Silhouette">
              <a:extLst>
                <a:ext uri="{FF2B5EF4-FFF2-40B4-BE49-F238E27FC236}">
                  <a16:creationId xmlns:a16="http://schemas.microsoft.com/office/drawing/2014/main" id="{C4BB1710-06AC-BD29-B792-CC659F40B679}"/>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9253" y="5659422"/>
              <a:ext cx="619200" cy="619200"/>
            </a:xfrm>
            <a:prstGeom prst="rect">
              <a:avLst/>
            </a:prstGeom>
          </p:spPr>
        </p:pic>
        <p:pic>
          <p:nvPicPr>
            <p:cNvPr id="8" name="Grafik 7" descr="Sonnenuntergangsszenerie Silhouette">
              <a:extLst>
                <a:ext uri="{FF2B5EF4-FFF2-40B4-BE49-F238E27FC236}">
                  <a16:creationId xmlns:a16="http://schemas.microsoft.com/office/drawing/2014/main" id="{0F65EAA4-FAEA-747D-B683-2707C16AAA2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78089" y="5656764"/>
              <a:ext cx="619200" cy="619200"/>
            </a:xfrm>
            <a:prstGeom prst="rect">
              <a:avLst/>
            </a:prstGeom>
          </p:spPr>
        </p:pic>
        <p:pic>
          <p:nvPicPr>
            <p:cNvPr id="5" name="Grafik 4" descr="Eimer und Schaufel Silhouette">
              <a:extLst>
                <a:ext uri="{FF2B5EF4-FFF2-40B4-BE49-F238E27FC236}">
                  <a16:creationId xmlns:a16="http://schemas.microsoft.com/office/drawing/2014/main" id="{23D07EC7-4E78-F656-7817-2DD4D12F162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404696" y="4119313"/>
              <a:ext cx="930729" cy="930729"/>
            </a:xfrm>
            <a:prstGeom prst="rect">
              <a:avLst/>
            </a:prstGeom>
          </p:spPr>
        </p:pic>
        <p:pic>
          <p:nvPicPr>
            <p:cNvPr id="28" name="Grafik 27" descr="Zug Silhouette">
              <a:extLst>
                <a:ext uri="{FF2B5EF4-FFF2-40B4-BE49-F238E27FC236}">
                  <a16:creationId xmlns:a16="http://schemas.microsoft.com/office/drawing/2014/main" id="{BAA993DA-9913-EE61-CCCE-F15AC2BB1B6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48818" y="5062548"/>
              <a:ext cx="914400" cy="914400"/>
            </a:xfrm>
            <a:prstGeom prst="rect">
              <a:avLst/>
            </a:prstGeom>
          </p:spPr>
        </p:pic>
      </p:grpSp>
    </p:spTree>
    <p:extLst>
      <p:ext uri="{BB962C8B-B14F-4D97-AF65-F5344CB8AC3E}">
        <p14:creationId xmlns:p14="http://schemas.microsoft.com/office/powerpoint/2010/main" val="17424690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A6C4EB-04E5-4A1E-AED4-996F8A787F16}"/>
              </a:ext>
            </a:extLst>
          </p:cNvPr>
          <p:cNvSpPr>
            <a:spLocks noGrp="1"/>
          </p:cNvSpPr>
          <p:nvPr>
            <p:ph type="dt" sz="half" idx="10"/>
          </p:nvPr>
        </p:nvSpPr>
        <p:spPr/>
        <p:txBody>
          <a:bodyPr/>
          <a:lstStyle/>
          <a:p>
            <a:fld id="{A2614521-0137-4333-BAEC-93C045540510}" type="datetime1">
              <a:rPr lang="de-CH" smtClean="0"/>
              <a:t>18.05.2026</a:t>
            </a:fld>
            <a:endParaRPr lang="de-CH"/>
          </a:p>
        </p:txBody>
      </p:sp>
      <p:sp>
        <p:nvSpPr>
          <p:cNvPr id="4" name="Espace réservé du numéro de diapositive 3">
            <a:extLst>
              <a:ext uri="{FF2B5EF4-FFF2-40B4-BE49-F238E27FC236}">
                <a16:creationId xmlns:a16="http://schemas.microsoft.com/office/drawing/2014/main" id="{1832C08D-1F97-4FD5-9970-917115CBDACC}"/>
              </a:ext>
            </a:extLst>
          </p:cNvPr>
          <p:cNvSpPr>
            <a:spLocks noGrp="1"/>
          </p:cNvSpPr>
          <p:nvPr>
            <p:ph type="sldNum" sz="quarter" idx="12"/>
          </p:nvPr>
        </p:nvSpPr>
        <p:spPr/>
        <p:txBody>
          <a:bodyPr/>
          <a:lstStyle/>
          <a:p>
            <a:fld id="{AE244326-7FA7-4446-8E21-00A1C6E7EEC8}" type="slidenum">
              <a:rPr lang="de-CH" smtClean="0"/>
              <a:t>16</a:t>
            </a:fld>
            <a:endParaRPr lang="de-CH"/>
          </a:p>
        </p:txBody>
      </p:sp>
      <p:sp>
        <p:nvSpPr>
          <p:cNvPr id="3" name="Titel 1">
            <a:extLst>
              <a:ext uri="{FF2B5EF4-FFF2-40B4-BE49-F238E27FC236}">
                <a16:creationId xmlns:a16="http://schemas.microsoft.com/office/drawing/2014/main" id="{04F07633-A687-CEB3-D5B2-00C4DF717AF8}"/>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2F8444"/>
                </a:solidFill>
                <a:latin typeface="+mj-lt"/>
                <a:ea typeface="+mj-ea"/>
                <a:cs typeface="+mj-cs"/>
              </a:defRPr>
            </a:lvl1pPr>
          </a:lstStyle>
          <a:p>
            <a:r>
              <a:rPr lang="de-CH">
                <a:solidFill>
                  <a:schemeClr val="tx2"/>
                </a:solidFill>
              </a:rPr>
              <a:t>Kochen am Abend &amp; Abendprogramm</a:t>
            </a:r>
            <a:br>
              <a:rPr lang="de-CH" sz="2400">
                <a:solidFill>
                  <a:schemeClr val="tx2"/>
                </a:solidFill>
              </a:rPr>
            </a:br>
            <a:r>
              <a:rPr lang="de-CH" sz="1100">
                <a:solidFill>
                  <a:schemeClr val="tx2"/>
                </a:solidFill>
              </a:rPr>
              <a:t> </a:t>
            </a:r>
            <a:br>
              <a:rPr lang="de-CH" sz="2400">
                <a:solidFill>
                  <a:schemeClr val="tx2"/>
                </a:solidFill>
              </a:rPr>
            </a:br>
            <a:r>
              <a:rPr lang="de-CH" sz="2400">
                <a:solidFill>
                  <a:schemeClr val="tx2"/>
                </a:solidFill>
              </a:rPr>
              <a:t>«Unsere Lagerabende»</a:t>
            </a:r>
          </a:p>
        </p:txBody>
      </p:sp>
      <p:pic>
        <p:nvPicPr>
          <p:cNvPr id="5" name="Espace réservé pour une image  1">
            <a:extLst>
              <a:ext uri="{FF2B5EF4-FFF2-40B4-BE49-F238E27FC236}">
                <a16:creationId xmlns:a16="http://schemas.microsoft.com/office/drawing/2014/main" id="{C009984B-E073-2FAC-C77E-FFE84E472FDE}"/>
              </a:ext>
            </a:extLst>
          </p:cNvPr>
          <p:cNvPicPr>
            <a:picLocks noChangeAspect="1"/>
          </p:cNvPicPr>
          <p:nvPr/>
        </p:nvPicPr>
        <p:blipFill>
          <a:blip r:embed="rId3">
            <a:extLst>
              <a:ext uri="{28A0092B-C50C-407E-A947-70E740481C1C}">
                <a14:useLocalDpi xmlns:a14="http://schemas.microsoft.com/office/drawing/2010/main" val="0"/>
              </a:ext>
            </a:extLst>
          </a:blip>
          <a:srcRect t="75" b="75"/>
          <a:stretch>
            <a:fillRect/>
          </a:stretch>
        </p:blipFill>
        <p:spPr>
          <a:xfrm>
            <a:off x="1734344" y="1690688"/>
            <a:ext cx="8723312" cy="4549286"/>
          </a:xfrm>
          <a:prstGeom prst="rect">
            <a:avLst/>
          </a:prstGeom>
        </p:spPr>
      </p:pic>
      <p:sp>
        <p:nvSpPr>
          <p:cNvPr id="6" name="Rectangle 6">
            <a:extLst>
              <a:ext uri="{FF2B5EF4-FFF2-40B4-BE49-F238E27FC236}">
                <a16:creationId xmlns:a16="http://schemas.microsoft.com/office/drawing/2014/main" id="{0F86E1E9-2099-8B3F-EB8B-D709234EB91D}"/>
              </a:ext>
            </a:extLst>
          </p:cNvPr>
          <p:cNvSpPr/>
          <p:nvPr/>
        </p:nvSpPr>
        <p:spPr>
          <a:xfrm>
            <a:off x="1734344" y="5994458"/>
            <a:ext cx="2942690" cy="245516"/>
          </a:xfrm>
          <a:prstGeom prst="rect">
            <a:avLst/>
          </a:prstGeom>
        </p:spPr>
        <p:txBody>
          <a:bodyPr wrap="square" lIns="36000" anchor="ctr" anchorCtr="0">
            <a:spAutoFit/>
          </a:bodyPr>
          <a:lstStyle/>
          <a:p>
            <a:pPr>
              <a:lnSpc>
                <a:spcPct val="107000"/>
              </a:lnSpc>
              <a:spcAft>
                <a:spcPts val="800"/>
              </a:spcAft>
            </a:pPr>
            <a:r>
              <a:rPr lang="fr-CH" sz="1000" i="1" dirty="0">
                <a:solidFill>
                  <a:schemeClr val="bg1"/>
                </a:solidFill>
                <a:ea typeface="Calibri" panose="020F0502020204030204" pitchFamily="34" charset="0"/>
                <a:cs typeface="Calibri" panose="020F0502020204030204" pitchFamily="34" charset="0"/>
              </a:rPr>
              <a:t>© </a:t>
            </a:r>
            <a:r>
              <a:rPr lang="fr-CH" sz="1000" i="1" dirty="0" err="1">
                <a:solidFill>
                  <a:schemeClr val="bg1"/>
                </a:solidFill>
                <a:ea typeface="Calibri" panose="020F0502020204030204" pitchFamily="34" charset="0"/>
                <a:cs typeface="Times New Roman" panose="02020603050405020304" pitchFamily="18" charset="0"/>
              </a:rPr>
              <a:t>Stiftung</a:t>
            </a:r>
            <a:r>
              <a:rPr lang="fr-CH" sz="1000" i="1" dirty="0">
                <a:solidFill>
                  <a:schemeClr val="bg1"/>
                </a:solidFill>
                <a:ea typeface="Calibri" panose="020F0502020204030204" pitchFamily="34" charset="0"/>
                <a:cs typeface="Times New Roman" panose="02020603050405020304" pitchFamily="18" charset="0"/>
              </a:rPr>
              <a:t> </a:t>
            </a:r>
            <a:r>
              <a:rPr lang="fr-CH" sz="1000" i="1" dirty="0" err="1">
                <a:solidFill>
                  <a:schemeClr val="bg1"/>
                </a:solidFill>
                <a:ea typeface="Calibri" panose="020F0502020204030204" pitchFamily="34" charset="0"/>
                <a:cs typeface="Times New Roman" panose="02020603050405020304" pitchFamily="18" charset="0"/>
              </a:rPr>
              <a:t>Umwelteinsatz</a:t>
            </a:r>
            <a:endParaRPr lang="fr-CH" sz="1000" i="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568816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A6C4EB-04E5-4A1E-AED4-996F8A787F16}"/>
              </a:ext>
            </a:extLst>
          </p:cNvPr>
          <p:cNvSpPr>
            <a:spLocks noGrp="1"/>
          </p:cNvSpPr>
          <p:nvPr>
            <p:ph type="dt" sz="half" idx="10"/>
          </p:nvPr>
        </p:nvSpPr>
        <p:spPr/>
        <p:txBody>
          <a:bodyPr/>
          <a:lstStyle/>
          <a:p>
            <a:fld id="{A2614521-0137-4333-BAEC-93C045540510}" type="datetime1">
              <a:rPr lang="de-CH" smtClean="0"/>
              <a:t>18.05.2026</a:t>
            </a:fld>
            <a:endParaRPr lang="de-CH"/>
          </a:p>
        </p:txBody>
      </p:sp>
      <p:sp>
        <p:nvSpPr>
          <p:cNvPr id="4" name="Espace réservé du numéro de diapositive 3">
            <a:extLst>
              <a:ext uri="{FF2B5EF4-FFF2-40B4-BE49-F238E27FC236}">
                <a16:creationId xmlns:a16="http://schemas.microsoft.com/office/drawing/2014/main" id="{1832C08D-1F97-4FD5-9970-917115CBDACC}"/>
              </a:ext>
            </a:extLst>
          </p:cNvPr>
          <p:cNvSpPr>
            <a:spLocks noGrp="1"/>
          </p:cNvSpPr>
          <p:nvPr>
            <p:ph type="sldNum" sz="quarter" idx="12"/>
          </p:nvPr>
        </p:nvSpPr>
        <p:spPr/>
        <p:txBody>
          <a:bodyPr/>
          <a:lstStyle/>
          <a:p>
            <a:fld id="{AE244326-7FA7-4446-8E21-00A1C6E7EEC8}" type="slidenum">
              <a:rPr lang="de-CH" smtClean="0"/>
              <a:t>17</a:t>
            </a:fld>
            <a:endParaRPr lang="de-CH"/>
          </a:p>
        </p:txBody>
      </p:sp>
      <p:sp>
        <p:nvSpPr>
          <p:cNvPr id="3" name="Titel 1">
            <a:extLst>
              <a:ext uri="{FF2B5EF4-FFF2-40B4-BE49-F238E27FC236}">
                <a16:creationId xmlns:a16="http://schemas.microsoft.com/office/drawing/2014/main" id="{04F07633-A687-CEB3-D5B2-00C4DF717AF8}"/>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2F8444"/>
                </a:solidFill>
                <a:latin typeface="+mj-lt"/>
                <a:ea typeface="+mj-ea"/>
                <a:cs typeface="+mj-cs"/>
              </a:defRPr>
            </a:lvl1pPr>
          </a:lstStyle>
          <a:p>
            <a:r>
              <a:rPr lang="de-CH">
                <a:solidFill>
                  <a:schemeClr val="tx2"/>
                </a:solidFill>
              </a:rPr>
              <a:t>Begleitpersonen</a:t>
            </a:r>
            <a:br>
              <a:rPr lang="de-CH" sz="2400">
                <a:solidFill>
                  <a:schemeClr val="tx2"/>
                </a:solidFill>
              </a:rPr>
            </a:br>
            <a:r>
              <a:rPr lang="de-CH" sz="1100">
                <a:solidFill>
                  <a:schemeClr val="tx2"/>
                </a:solidFill>
              </a:rPr>
              <a:t> </a:t>
            </a:r>
            <a:br>
              <a:rPr lang="de-CH" sz="2400">
                <a:solidFill>
                  <a:schemeClr val="tx2"/>
                </a:solidFill>
              </a:rPr>
            </a:br>
            <a:r>
              <a:rPr lang="de-CH" sz="2400">
                <a:solidFill>
                  <a:schemeClr val="tx2"/>
                </a:solidFill>
              </a:rPr>
              <a:t>«Welche erwachsenen Personen begleiten die Woche?» </a:t>
            </a:r>
          </a:p>
        </p:txBody>
      </p:sp>
      <p:pic>
        <p:nvPicPr>
          <p:cNvPr id="6" name="Grafik 5" descr="Benutzer Silhouette">
            <a:extLst>
              <a:ext uri="{FF2B5EF4-FFF2-40B4-BE49-F238E27FC236}">
                <a16:creationId xmlns:a16="http://schemas.microsoft.com/office/drawing/2014/main" id="{A19E9FD8-BB70-36AD-D261-042FA5E09AF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825688" y="1815726"/>
            <a:ext cx="4540624" cy="4540624"/>
          </a:xfrm>
          <a:prstGeom prst="rect">
            <a:avLst/>
          </a:prstGeom>
        </p:spPr>
      </p:pic>
    </p:spTree>
    <p:extLst>
      <p:ext uri="{BB962C8B-B14F-4D97-AF65-F5344CB8AC3E}">
        <p14:creationId xmlns:p14="http://schemas.microsoft.com/office/powerpoint/2010/main" val="5793036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042C102-118D-4B54-B1F7-894FD0B331B1}"/>
              </a:ext>
            </a:extLst>
          </p:cNvPr>
          <p:cNvSpPr>
            <a:spLocks noGrp="1"/>
          </p:cNvSpPr>
          <p:nvPr>
            <p:ph type="dt" sz="half" idx="10"/>
          </p:nvPr>
        </p:nvSpPr>
        <p:spPr/>
        <p:txBody>
          <a:bodyPr/>
          <a:lstStyle/>
          <a:p>
            <a:fld id="{2AABE63E-BF97-45B3-BC21-097D31BC896A}" type="datetime1">
              <a:rPr lang="de-CH" smtClean="0"/>
              <a:t>18.05.2026</a:t>
            </a:fld>
            <a:endParaRPr lang="de-CH"/>
          </a:p>
        </p:txBody>
      </p:sp>
      <p:sp>
        <p:nvSpPr>
          <p:cNvPr id="4" name="Espace réservé du numéro de diapositive 3">
            <a:extLst>
              <a:ext uri="{FF2B5EF4-FFF2-40B4-BE49-F238E27FC236}">
                <a16:creationId xmlns:a16="http://schemas.microsoft.com/office/drawing/2014/main" id="{AEFA5EF9-2356-46B3-94FB-8F231271E78A}"/>
              </a:ext>
            </a:extLst>
          </p:cNvPr>
          <p:cNvSpPr>
            <a:spLocks noGrp="1"/>
          </p:cNvSpPr>
          <p:nvPr>
            <p:ph type="sldNum" sz="quarter" idx="12"/>
          </p:nvPr>
        </p:nvSpPr>
        <p:spPr/>
        <p:txBody>
          <a:bodyPr/>
          <a:lstStyle/>
          <a:p>
            <a:fld id="{AE244326-7FA7-4446-8E21-00A1C6E7EEC8}" type="slidenum">
              <a:rPr lang="de-CH" smtClean="0"/>
              <a:t>18</a:t>
            </a:fld>
            <a:endParaRPr lang="de-CH"/>
          </a:p>
        </p:txBody>
      </p:sp>
      <p:sp>
        <p:nvSpPr>
          <p:cNvPr id="3" name="Titel 1">
            <a:extLst>
              <a:ext uri="{FF2B5EF4-FFF2-40B4-BE49-F238E27FC236}">
                <a16:creationId xmlns:a16="http://schemas.microsoft.com/office/drawing/2014/main" id="{119BDAD5-0F6F-4410-837E-268F847941B1}"/>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2F8444"/>
                </a:solidFill>
                <a:latin typeface="+mj-lt"/>
                <a:ea typeface="+mj-ea"/>
                <a:cs typeface="+mj-cs"/>
              </a:defRPr>
            </a:lvl1pPr>
          </a:lstStyle>
          <a:p>
            <a:r>
              <a:rPr lang="de-CH">
                <a:solidFill>
                  <a:schemeClr val="tx2"/>
                </a:solidFill>
              </a:rPr>
              <a:t>Unterkunft</a:t>
            </a:r>
            <a:br>
              <a:rPr lang="de-CH" sz="2400">
                <a:solidFill>
                  <a:schemeClr val="tx2"/>
                </a:solidFill>
              </a:rPr>
            </a:br>
            <a:r>
              <a:rPr lang="de-CH" sz="1100">
                <a:solidFill>
                  <a:schemeClr val="tx2"/>
                </a:solidFill>
              </a:rPr>
              <a:t> </a:t>
            </a:r>
            <a:br>
              <a:rPr lang="de-CH" sz="2400">
                <a:solidFill>
                  <a:schemeClr val="tx2"/>
                </a:solidFill>
              </a:rPr>
            </a:br>
            <a:r>
              <a:rPr lang="de-CH" sz="2400">
                <a:solidFill>
                  <a:schemeClr val="tx2"/>
                </a:solidFill>
              </a:rPr>
              <a:t>«Wo übernachten wir während der Woche…?»</a:t>
            </a:r>
          </a:p>
        </p:txBody>
      </p:sp>
      <p:pic>
        <p:nvPicPr>
          <p:cNvPr id="7" name="Grafik 6" descr="Start mit einfarbiger Füllung">
            <a:extLst>
              <a:ext uri="{FF2B5EF4-FFF2-40B4-BE49-F238E27FC236}">
                <a16:creationId xmlns:a16="http://schemas.microsoft.com/office/drawing/2014/main" id="{424D8806-D693-ADBE-6F51-6DC1C9D15297}"/>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62082" y="1588339"/>
            <a:ext cx="4867835" cy="4867835"/>
          </a:xfrm>
          <a:prstGeom prst="rect">
            <a:avLst/>
          </a:prstGeom>
        </p:spPr>
      </p:pic>
    </p:spTree>
    <p:extLst>
      <p:ext uri="{BB962C8B-B14F-4D97-AF65-F5344CB8AC3E}">
        <p14:creationId xmlns:p14="http://schemas.microsoft.com/office/powerpoint/2010/main" val="8876295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6A6C4EB-04E5-4A1E-AED4-996F8A787F16}"/>
              </a:ext>
            </a:extLst>
          </p:cNvPr>
          <p:cNvSpPr>
            <a:spLocks noGrp="1"/>
          </p:cNvSpPr>
          <p:nvPr>
            <p:ph type="dt" sz="half" idx="10"/>
          </p:nvPr>
        </p:nvSpPr>
        <p:spPr/>
        <p:txBody>
          <a:bodyPr/>
          <a:lstStyle/>
          <a:p>
            <a:fld id="{A2614521-0137-4333-BAEC-93C045540510}" type="datetime1">
              <a:rPr lang="de-CH" smtClean="0"/>
              <a:t>18.05.2026</a:t>
            </a:fld>
            <a:endParaRPr lang="de-CH"/>
          </a:p>
        </p:txBody>
      </p:sp>
      <p:sp>
        <p:nvSpPr>
          <p:cNvPr id="4" name="Espace réservé du numéro de diapositive 3">
            <a:extLst>
              <a:ext uri="{FF2B5EF4-FFF2-40B4-BE49-F238E27FC236}">
                <a16:creationId xmlns:a16="http://schemas.microsoft.com/office/drawing/2014/main" id="{1832C08D-1F97-4FD5-9970-917115CBDACC}"/>
              </a:ext>
            </a:extLst>
          </p:cNvPr>
          <p:cNvSpPr>
            <a:spLocks noGrp="1"/>
          </p:cNvSpPr>
          <p:nvPr>
            <p:ph type="sldNum" sz="quarter" idx="12"/>
          </p:nvPr>
        </p:nvSpPr>
        <p:spPr/>
        <p:txBody>
          <a:bodyPr/>
          <a:lstStyle/>
          <a:p>
            <a:fld id="{AE244326-7FA7-4446-8E21-00A1C6E7EEC8}" type="slidenum">
              <a:rPr lang="de-CH" smtClean="0"/>
              <a:t>19</a:t>
            </a:fld>
            <a:endParaRPr lang="de-CH"/>
          </a:p>
        </p:txBody>
      </p:sp>
      <p:sp>
        <p:nvSpPr>
          <p:cNvPr id="3" name="Titel 1">
            <a:extLst>
              <a:ext uri="{FF2B5EF4-FFF2-40B4-BE49-F238E27FC236}">
                <a16:creationId xmlns:a16="http://schemas.microsoft.com/office/drawing/2014/main" id="{04F07633-A687-CEB3-D5B2-00C4DF717AF8}"/>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2F8444"/>
                </a:solidFill>
                <a:latin typeface="+mj-lt"/>
                <a:ea typeface="+mj-ea"/>
                <a:cs typeface="+mj-cs"/>
              </a:defRPr>
            </a:lvl1pPr>
          </a:lstStyle>
          <a:p>
            <a:r>
              <a:rPr lang="de-CH">
                <a:solidFill>
                  <a:schemeClr val="tx2"/>
                </a:solidFill>
              </a:rPr>
              <a:t>Lagerregeln</a:t>
            </a:r>
            <a:br>
              <a:rPr lang="de-CH" sz="2400">
                <a:solidFill>
                  <a:schemeClr val="tx2"/>
                </a:solidFill>
              </a:rPr>
            </a:br>
            <a:r>
              <a:rPr lang="de-CH" sz="1100">
                <a:solidFill>
                  <a:schemeClr val="tx2"/>
                </a:solidFill>
              </a:rPr>
              <a:t> </a:t>
            </a:r>
            <a:br>
              <a:rPr lang="de-CH" sz="2400">
                <a:solidFill>
                  <a:schemeClr val="tx2"/>
                </a:solidFill>
              </a:rPr>
            </a:br>
            <a:r>
              <a:rPr lang="de-CH" sz="2400">
                <a:solidFill>
                  <a:schemeClr val="tx2"/>
                </a:solidFill>
              </a:rPr>
              <a:t>«Welche Regeln gelten in dieser Woche?»</a:t>
            </a:r>
          </a:p>
        </p:txBody>
      </p:sp>
      <p:pic>
        <p:nvPicPr>
          <p:cNvPr id="5" name="Grafik 4" descr="Liste mit einfarbiger Füllung">
            <a:extLst>
              <a:ext uri="{FF2B5EF4-FFF2-40B4-BE49-F238E27FC236}">
                <a16:creationId xmlns:a16="http://schemas.microsoft.com/office/drawing/2014/main" id="{0FC28BC2-3971-B302-4E29-8895B2C20BFE}"/>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695700" y="1738313"/>
            <a:ext cx="4800599" cy="4800599"/>
          </a:xfrm>
          <a:prstGeom prst="rect">
            <a:avLst/>
          </a:prstGeom>
        </p:spPr>
      </p:pic>
    </p:spTree>
    <p:extLst>
      <p:ext uri="{BB962C8B-B14F-4D97-AF65-F5344CB8AC3E}">
        <p14:creationId xmlns:p14="http://schemas.microsoft.com/office/powerpoint/2010/main" val="26255656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88B564-0036-44DA-BAD0-B6EFC90650EF}"/>
              </a:ext>
            </a:extLst>
          </p:cNvPr>
          <p:cNvSpPr>
            <a:spLocks noGrp="1"/>
          </p:cNvSpPr>
          <p:nvPr>
            <p:ph type="title"/>
          </p:nvPr>
        </p:nvSpPr>
        <p:spPr/>
        <p:txBody>
          <a:bodyPr>
            <a:normAutofit fontScale="90000"/>
          </a:bodyPr>
          <a:lstStyle/>
          <a:p>
            <a:pPr>
              <a:spcBef>
                <a:spcPts val="0"/>
              </a:spcBef>
            </a:pPr>
            <a:r>
              <a:rPr lang="de-CH" b="1" dirty="0"/>
              <a:t>Umwelteinsatz und Stiftung? </a:t>
            </a:r>
            <a:br>
              <a:rPr lang="de-CH" dirty="0"/>
            </a:br>
            <a:r>
              <a:rPr lang="de-CH" sz="1100" dirty="0"/>
              <a:t> </a:t>
            </a:r>
            <a:br>
              <a:rPr lang="de-CH" dirty="0"/>
            </a:br>
            <a:r>
              <a:rPr lang="de-CH" dirty="0"/>
              <a:t>«</a:t>
            </a:r>
            <a:r>
              <a:rPr lang="de-CH" sz="2400" dirty="0"/>
              <a:t>Was hat die Stiftung Umwelteinsatz mit unserer Lagerwoche zu tun?»</a:t>
            </a:r>
            <a:endParaRPr lang="de-CH" dirty="0"/>
          </a:p>
        </p:txBody>
      </p:sp>
      <p:sp>
        <p:nvSpPr>
          <p:cNvPr id="3" name="Inhaltsplatzhalter 2">
            <a:extLst>
              <a:ext uri="{FF2B5EF4-FFF2-40B4-BE49-F238E27FC236}">
                <a16:creationId xmlns:a16="http://schemas.microsoft.com/office/drawing/2014/main" id="{21825664-348A-4BBE-B2BC-2268AB772CF5}"/>
              </a:ext>
            </a:extLst>
          </p:cNvPr>
          <p:cNvSpPr>
            <a:spLocks noGrp="1"/>
          </p:cNvSpPr>
          <p:nvPr>
            <p:ph idx="1"/>
          </p:nvPr>
        </p:nvSpPr>
        <p:spPr>
          <a:xfrm>
            <a:off x="677332" y="2146969"/>
            <a:ext cx="9362017" cy="4050631"/>
          </a:xfrm>
        </p:spPr>
        <p:txBody>
          <a:bodyPr>
            <a:normAutofit/>
          </a:bodyPr>
          <a:lstStyle/>
          <a:p>
            <a:pPr marL="0" indent="0">
              <a:buNone/>
            </a:pPr>
            <a:r>
              <a:rPr lang="de-CH" dirty="0"/>
              <a:t>Die Stiftung…:</a:t>
            </a:r>
          </a:p>
          <a:p>
            <a:r>
              <a:rPr lang="de-CH" dirty="0"/>
              <a:t>…plant, vermittelt und betreut Umwelteinsätze in der ganzen Schweiz.</a:t>
            </a:r>
          </a:p>
          <a:p>
            <a:r>
              <a:rPr lang="de-CH" dirty="0"/>
              <a:t>…hat dafür ein Büro in Bern mit ungefähr acht Mitarbeitenden.</a:t>
            </a:r>
          </a:p>
          <a:p>
            <a:r>
              <a:rPr lang="de-CH" dirty="0"/>
              <a:t>…wird zu einem grossen Teil durch Spenden finanziert. </a:t>
            </a:r>
          </a:p>
          <a:p>
            <a:pPr marL="0" indent="0">
              <a:buNone/>
            </a:pPr>
            <a:endParaRPr lang="de-CH" dirty="0">
              <a:solidFill>
                <a:srgbClr val="FF0000"/>
              </a:solidFill>
            </a:endParaRPr>
          </a:p>
          <a:p>
            <a:pPr marL="0" indent="0">
              <a:buNone/>
            </a:pPr>
            <a:endParaRPr lang="de-CH" dirty="0"/>
          </a:p>
        </p:txBody>
      </p:sp>
      <p:sp>
        <p:nvSpPr>
          <p:cNvPr id="4" name="Espace réservé de la date 3">
            <a:extLst>
              <a:ext uri="{FF2B5EF4-FFF2-40B4-BE49-F238E27FC236}">
                <a16:creationId xmlns:a16="http://schemas.microsoft.com/office/drawing/2014/main" id="{F2E6DFCA-1C9E-4F69-A036-F19B03C3A4EE}"/>
              </a:ext>
            </a:extLst>
          </p:cNvPr>
          <p:cNvSpPr>
            <a:spLocks noGrp="1"/>
          </p:cNvSpPr>
          <p:nvPr>
            <p:ph type="dt" sz="half" idx="10"/>
          </p:nvPr>
        </p:nvSpPr>
        <p:spPr/>
        <p:txBody>
          <a:bodyPr/>
          <a:lstStyle/>
          <a:p>
            <a:fld id="{23BE9333-E052-424A-AF61-3955C03C8C73}" type="datetime1">
              <a:rPr lang="de-CH" smtClean="0"/>
              <a:t>18.05.2026</a:t>
            </a:fld>
            <a:endParaRPr lang="de-CH"/>
          </a:p>
        </p:txBody>
      </p:sp>
      <p:sp>
        <p:nvSpPr>
          <p:cNvPr id="7" name="Espace réservé du numéro de diapositive 6">
            <a:extLst>
              <a:ext uri="{FF2B5EF4-FFF2-40B4-BE49-F238E27FC236}">
                <a16:creationId xmlns:a16="http://schemas.microsoft.com/office/drawing/2014/main" id="{1ED33506-9DCE-43FF-B31A-6D4B7FCD0701}"/>
              </a:ext>
            </a:extLst>
          </p:cNvPr>
          <p:cNvSpPr>
            <a:spLocks noGrp="1"/>
          </p:cNvSpPr>
          <p:nvPr>
            <p:ph type="sldNum" sz="quarter" idx="12"/>
          </p:nvPr>
        </p:nvSpPr>
        <p:spPr/>
        <p:txBody>
          <a:bodyPr/>
          <a:lstStyle/>
          <a:p>
            <a:fld id="{AE244326-7FA7-4446-8E21-00A1C6E7EEC8}" type="slidenum">
              <a:rPr lang="de-CH" smtClean="0"/>
              <a:t>2</a:t>
            </a:fld>
            <a:endParaRPr lang="de-CH"/>
          </a:p>
        </p:txBody>
      </p:sp>
    </p:spTree>
    <p:extLst>
      <p:ext uri="{BB962C8B-B14F-4D97-AF65-F5344CB8AC3E}">
        <p14:creationId xmlns:p14="http://schemas.microsoft.com/office/powerpoint/2010/main" val="106521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D8D25AB-FCEA-4FDF-80BA-F29F565A9C04}"/>
              </a:ext>
            </a:extLst>
          </p:cNvPr>
          <p:cNvSpPr>
            <a:spLocks noGrp="1"/>
          </p:cNvSpPr>
          <p:nvPr>
            <p:ph type="dt" sz="half" idx="10"/>
          </p:nvPr>
        </p:nvSpPr>
        <p:spPr/>
        <p:txBody>
          <a:bodyPr/>
          <a:lstStyle/>
          <a:p>
            <a:fld id="{3A599355-F4EC-4E24-A52F-4017D6C0FDFF}" type="datetime1">
              <a:rPr lang="de-CH" smtClean="0"/>
              <a:t>18.05.2026</a:t>
            </a:fld>
            <a:endParaRPr lang="de-CH"/>
          </a:p>
        </p:txBody>
      </p:sp>
      <p:sp>
        <p:nvSpPr>
          <p:cNvPr id="4" name="Espace réservé du numéro de diapositive 3">
            <a:extLst>
              <a:ext uri="{FF2B5EF4-FFF2-40B4-BE49-F238E27FC236}">
                <a16:creationId xmlns:a16="http://schemas.microsoft.com/office/drawing/2014/main" id="{B6A462CE-95F0-407F-8164-BF817D995590}"/>
              </a:ext>
            </a:extLst>
          </p:cNvPr>
          <p:cNvSpPr>
            <a:spLocks noGrp="1"/>
          </p:cNvSpPr>
          <p:nvPr>
            <p:ph type="sldNum" sz="quarter" idx="12"/>
          </p:nvPr>
        </p:nvSpPr>
        <p:spPr/>
        <p:txBody>
          <a:bodyPr/>
          <a:lstStyle/>
          <a:p>
            <a:fld id="{AE244326-7FA7-4446-8E21-00A1C6E7EEC8}" type="slidenum">
              <a:rPr lang="de-CH" smtClean="0"/>
              <a:t>20</a:t>
            </a:fld>
            <a:endParaRPr lang="de-CH"/>
          </a:p>
        </p:txBody>
      </p:sp>
      <p:sp>
        <p:nvSpPr>
          <p:cNvPr id="3" name="Titel 1">
            <a:extLst>
              <a:ext uri="{FF2B5EF4-FFF2-40B4-BE49-F238E27FC236}">
                <a16:creationId xmlns:a16="http://schemas.microsoft.com/office/drawing/2014/main" id="{21BD8B40-FA16-326A-D406-075804A80BEE}"/>
              </a:ext>
            </a:extLst>
          </p:cNvPr>
          <p:cNvSpPr txBox="1">
            <a:spLocks/>
          </p:cNvSpPr>
          <p:nvPr/>
        </p:nvSpPr>
        <p:spPr>
          <a:xfrm>
            <a:off x="838200" y="365125"/>
            <a:ext cx="10515600" cy="1325563"/>
          </a:xfrm>
          <a:prstGeom prst="rect">
            <a:avLst/>
          </a:prstGeom>
        </p:spPr>
        <p:txBody>
          <a:bodyPr>
            <a:normAutofit/>
          </a:bodyPr>
          <a:lstStyle>
            <a:lvl1pPr algn="l" defTabSz="914400" rtl="0" eaLnBrk="1" latinLnBrk="0" hangingPunct="1">
              <a:lnSpc>
                <a:spcPct val="90000"/>
              </a:lnSpc>
              <a:spcBef>
                <a:spcPct val="0"/>
              </a:spcBef>
              <a:buNone/>
              <a:defRPr sz="3600" b="1" kern="1200">
                <a:solidFill>
                  <a:srgbClr val="2F8444"/>
                </a:solidFill>
                <a:latin typeface="+mj-lt"/>
                <a:ea typeface="+mj-ea"/>
                <a:cs typeface="+mj-cs"/>
              </a:defRPr>
            </a:lvl1pPr>
          </a:lstStyle>
          <a:p>
            <a:r>
              <a:rPr lang="de-CH">
                <a:solidFill>
                  <a:schemeClr val="tx2"/>
                </a:solidFill>
              </a:rPr>
              <a:t>Packliste</a:t>
            </a:r>
            <a:br>
              <a:rPr lang="de-CH" sz="2400">
                <a:solidFill>
                  <a:schemeClr val="tx2"/>
                </a:solidFill>
              </a:rPr>
            </a:br>
            <a:r>
              <a:rPr lang="de-CH" sz="1100">
                <a:solidFill>
                  <a:schemeClr val="tx2"/>
                </a:solidFill>
              </a:rPr>
              <a:t> </a:t>
            </a:r>
            <a:br>
              <a:rPr lang="de-CH" sz="2400">
                <a:solidFill>
                  <a:schemeClr val="tx2"/>
                </a:solidFill>
              </a:rPr>
            </a:br>
            <a:r>
              <a:rPr lang="de-CH" sz="2400">
                <a:solidFill>
                  <a:schemeClr val="tx2"/>
                </a:solidFill>
              </a:rPr>
              <a:t>«Was muss in diese Woche unbedingt mitkommen?» </a:t>
            </a:r>
          </a:p>
        </p:txBody>
      </p:sp>
      <p:sp>
        <p:nvSpPr>
          <p:cNvPr id="5" name="Inhaltsplatzhalter 2">
            <a:extLst>
              <a:ext uri="{FF2B5EF4-FFF2-40B4-BE49-F238E27FC236}">
                <a16:creationId xmlns:a16="http://schemas.microsoft.com/office/drawing/2014/main" id="{44484F04-B8C6-A35F-39B5-A5126340908E}"/>
              </a:ext>
            </a:extLst>
          </p:cNvPr>
          <p:cNvSpPr txBox="1">
            <a:spLocks/>
          </p:cNvSpPr>
          <p:nvPr/>
        </p:nvSpPr>
        <p:spPr>
          <a:xfrm>
            <a:off x="838200" y="1690688"/>
            <a:ext cx="7162452" cy="466566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800"/>
              </a:spcBef>
            </a:pPr>
            <a:r>
              <a:rPr lang="fr-CH" dirty="0"/>
              <a:t>Hohe </a:t>
            </a:r>
            <a:r>
              <a:rPr lang="fr-CH" dirty="0" err="1"/>
              <a:t>Wanderschuhe</a:t>
            </a:r>
            <a:r>
              <a:rPr lang="fr-CH" dirty="0"/>
              <a:t> (</a:t>
            </a:r>
            <a:r>
              <a:rPr lang="fr-CH" dirty="0" err="1"/>
              <a:t>keine</a:t>
            </a:r>
            <a:r>
              <a:rPr lang="fr-CH" dirty="0"/>
              <a:t> </a:t>
            </a:r>
            <a:r>
              <a:rPr lang="fr-CH" dirty="0" err="1"/>
              <a:t>Turnschuhe</a:t>
            </a:r>
            <a:r>
              <a:rPr lang="fr-CH" dirty="0"/>
              <a:t>) </a:t>
            </a:r>
          </a:p>
          <a:p>
            <a:pPr>
              <a:spcBef>
                <a:spcPts val="1800"/>
              </a:spcBef>
            </a:pPr>
            <a:r>
              <a:rPr lang="fr-CH" dirty="0" err="1"/>
              <a:t>Arbeitskleidung</a:t>
            </a:r>
            <a:r>
              <a:rPr lang="fr-CH" dirty="0"/>
              <a:t> (</a:t>
            </a:r>
            <a:r>
              <a:rPr lang="fr-CH" dirty="0" err="1"/>
              <a:t>robust</a:t>
            </a:r>
            <a:r>
              <a:rPr lang="fr-CH" dirty="0"/>
              <a:t>) </a:t>
            </a:r>
          </a:p>
          <a:p>
            <a:pPr>
              <a:spcBef>
                <a:spcPts val="1800"/>
              </a:spcBef>
            </a:pPr>
            <a:r>
              <a:rPr lang="fr-CH" dirty="0" err="1"/>
              <a:t>Sonnen</a:t>
            </a:r>
            <a:r>
              <a:rPr lang="fr-CH" dirty="0"/>
              <a:t>- </a:t>
            </a:r>
            <a:r>
              <a:rPr lang="fr-CH" dirty="0" err="1"/>
              <a:t>und</a:t>
            </a:r>
            <a:r>
              <a:rPr lang="fr-CH" dirty="0"/>
              <a:t> </a:t>
            </a:r>
            <a:r>
              <a:rPr lang="fr-CH" dirty="0" err="1"/>
              <a:t>Regenschutz</a:t>
            </a:r>
            <a:endParaRPr lang="fr-CH" dirty="0"/>
          </a:p>
          <a:p>
            <a:pPr marL="0" indent="0">
              <a:spcBef>
                <a:spcPts val="1800"/>
              </a:spcBef>
              <a:buNone/>
            </a:pPr>
            <a:endParaRPr lang="fr-CH" dirty="0"/>
          </a:p>
          <a:p>
            <a:pPr marL="0" indent="0">
              <a:spcBef>
                <a:spcPts val="1800"/>
              </a:spcBef>
              <a:buNone/>
            </a:pPr>
            <a:r>
              <a:rPr lang="fr-CH" b="1" dirty="0"/>
              <a:t>…</a:t>
            </a:r>
            <a:r>
              <a:rPr lang="fr-CH" b="1" dirty="0" err="1"/>
              <a:t>für</a:t>
            </a:r>
            <a:r>
              <a:rPr lang="fr-CH" b="1" dirty="0"/>
              <a:t> </a:t>
            </a:r>
            <a:r>
              <a:rPr lang="fr-CH" b="1" dirty="0" err="1"/>
              <a:t>mehr</a:t>
            </a:r>
            <a:r>
              <a:rPr lang="fr-CH" b="1" dirty="0"/>
              <a:t> </a:t>
            </a:r>
            <a:r>
              <a:rPr lang="fr-CH" b="1" dirty="0" err="1"/>
              <a:t>Informationen</a:t>
            </a:r>
            <a:r>
              <a:rPr lang="fr-CH" b="1" dirty="0"/>
              <a:t>: </a:t>
            </a:r>
            <a:r>
              <a:rPr lang="fr-CH" b="1" dirty="0" err="1"/>
              <a:t>Siehe</a:t>
            </a:r>
            <a:r>
              <a:rPr lang="fr-CH" b="1" dirty="0"/>
              <a:t> </a:t>
            </a:r>
            <a:r>
              <a:rPr lang="fr-CH" b="1" dirty="0" err="1"/>
              <a:t>Packliste</a:t>
            </a:r>
            <a:r>
              <a:rPr lang="fr-CH" b="1" dirty="0"/>
              <a:t>!</a:t>
            </a:r>
          </a:p>
        </p:txBody>
      </p:sp>
      <p:pic>
        <p:nvPicPr>
          <p:cNvPr id="6" name="Grafik 5" descr="Ein Bild, das Gras, Baum, draußen, Person enthält.&#10;&#10;Automatisch generierte Beschreibung">
            <a:extLst>
              <a:ext uri="{FF2B5EF4-FFF2-40B4-BE49-F238E27FC236}">
                <a16:creationId xmlns:a16="http://schemas.microsoft.com/office/drawing/2014/main" id="{680E8D7D-4227-5EC1-1C61-41636A1EABF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596" t="62137" r="30944"/>
          <a:stretch/>
        </p:blipFill>
        <p:spPr bwMode="auto">
          <a:xfrm>
            <a:off x="8316851" y="2948636"/>
            <a:ext cx="3330697" cy="1738312"/>
          </a:xfrm>
          <a:prstGeom prst="rect">
            <a:avLst/>
          </a:prstGeom>
          <a:noFill/>
          <a:ln>
            <a:noFill/>
          </a:ln>
          <a:extLst>
            <a:ext uri="{53640926-AAD7-44D8-BBD7-CCE9431645EC}">
              <a14:shadowObscured xmlns:a14="http://schemas.microsoft.com/office/drawing/2010/main"/>
            </a:ext>
          </a:extLst>
        </p:spPr>
      </p:pic>
      <p:grpSp>
        <p:nvGrpSpPr>
          <p:cNvPr id="7" name="Gruppieren 6">
            <a:extLst>
              <a:ext uri="{FF2B5EF4-FFF2-40B4-BE49-F238E27FC236}">
                <a16:creationId xmlns:a16="http://schemas.microsoft.com/office/drawing/2014/main" id="{58D22D29-CBB7-0B5F-580C-64819890A407}"/>
              </a:ext>
            </a:extLst>
          </p:cNvPr>
          <p:cNvGrpSpPr/>
          <p:nvPr/>
        </p:nvGrpSpPr>
        <p:grpSpPr>
          <a:xfrm>
            <a:off x="8000652" y="1325563"/>
            <a:ext cx="3353148" cy="1493520"/>
            <a:chOff x="2794317" y="2013426"/>
            <a:chExt cx="2418715" cy="967105"/>
          </a:xfrm>
        </p:grpSpPr>
        <p:grpSp>
          <p:nvGrpSpPr>
            <p:cNvPr id="8" name="Gruppieren 7">
              <a:extLst>
                <a:ext uri="{FF2B5EF4-FFF2-40B4-BE49-F238E27FC236}">
                  <a16:creationId xmlns:a16="http://schemas.microsoft.com/office/drawing/2014/main" id="{34286830-6330-B4A4-7E9B-16BDB7BA62A8}"/>
                </a:ext>
              </a:extLst>
            </p:cNvPr>
            <p:cNvGrpSpPr/>
            <p:nvPr/>
          </p:nvGrpSpPr>
          <p:grpSpPr>
            <a:xfrm>
              <a:off x="2794317" y="2013426"/>
              <a:ext cx="1574165" cy="914400"/>
              <a:chOff x="0" y="0"/>
              <a:chExt cx="1574165" cy="914400"/>
            </a:xfrm>
          </p:grpSpPr>
          <p:pic>
            <p:nvPicPr>
              <p:cNvPr id="12" name="Grafik 11" descr="M Tibet GTX online bestellen | Transa Travel &amp; Outdoor">
                <a:extLst>
                  <a:ext uri="{FF2B5EF4-FFF2-40B4-BE49-F238E27FC236}">
                    <a16:creationId xmlns:a16="http://schemas.microsoft.com/office/drawing/2014/main" id="{607F55DF-5D08-657C-1721-991119BB2A8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238"/>
                <a:ext cx="1574165" cy="883285"/>
              </a:xfrm>
              <a:prstGeom prst="rect">
                <a:avLst/>
              </a:prstGeom>
              <a:noFill/>
              <a:ln>
                <a:noFill/>
              </a:ln>
            </p:spPr>
          </p:pic>
          <p:pic>
            <p:nvPicPr>
              <p:cNvPr id="13" name="Grafik 12" descr="Häkchen mit einfarbiger Füllung">
                <a:extLst>
                  <a:ext uri="{FF2B5EF4-FFF2-40B4-BE49-F238E27FC236}">
                    <a16:creationId xmlns:a16="http://schemas.microsoft.com/office/drawing/2014/main" id="{DE22F7A0-1149-A84E-A5DA-900BA2D2D2C6}"/>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7752" y="0"/>
                <a:ext cx="914400" cy="914400"/>
              </a:xfrm>
              <a:prstGeom prst="rect">
                <a:avLst/>
              </a:prstGeom>
            </p:spPr>
          </p:pic>
        </p:grpSp>
        <p:grpSp>
          <p:nvGrpSpPr>
            <p:cNvPr id="9" name="Gruppieren 8">
              <a:extLst>
                <a:ext uri="{FF2B5EF4-FFF2-40B4-BE49-F238E27FC236}">
                  <a16:creationId xmlns:a16="http://schemas.microsoft.com/office/drawing/2014/main" id="{D94BB96E-0353-09A2-5563-F24C9A35EE8E}"/>
                </a:ext>
              </a:extLst>
            </p:cNvPr>
            <p:cNvGrpSpPr/>
            <p:nvPr/>
          </p:nvGrpSpPr>
          <p:grpSpPr>
            <a:xfrm>
              <a:off x="4270692" y="2015331"/>
              <a:ext cx="942340" cy="965200"/>
              <a:chOff x="0" y="-22877"/>
              <a:chExt cx="942340" cy="965217"/>
            </a:xfrm>
          </p:grpSpPr>
          <p:pic>
            <p:nvPicPr>
              <p:cNvPr id="10" name="Grafik 9" descr="Sneaker aus weißem Glattleder 225722 - Piesanto 33 34 35 | Kleine Schuhe">
                <a:extLst>
                  <a:ext uri="{FF2B5EF4-FFF2-40B4-BE49-F238E27FC236}">
                    <a16:creationId xmlns:a16="http://schemas.microsoft.com/office/drawing/2014/main" id="{193A67AC-F69B-5F03-817A-71BD3DAEE3B1}"/>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0"/>
                <a:ext cx="942340" cy="942340"/>
              </a:xfrm>
              <a:prstGeom prst="rect">
                <a:avLst/>
              </a:prstGeom>
              <a:noFill/>
              <a:ln>
                <a:noFill/>
              </a:ln>
            </p:spPr>
          </p:pic>
          <p:pic>
            <p:nvPicPr>
              <p:cNvPr id="11" name="Grafik 10" descr="Schließen mit einfarbiger Füllung">
                <a:extLst>
                  <a:ext uri="{FF2B5EF4-FFF2-40B4-BE49-F238E27FC236}">
                    <a16:creationId xmlns:a16="http://schemas.microsoft.com/office/drawing/2014/main" id="{91CF8C52-3175-F625-1645-104978C103EA}"/>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17" y="-22877"/>
                <a:ext cx="914400" cy="914400"/>
              </a:xfrm>
              <a:prstGeom prst="rect">
                <a:avLst/>
              </a:prstGeom>
            </p:spPr>
          </p:pic>
        </p:grpSp>
      </p:grpSp>
    </p:spTree>
    <p:extLst>
      <p:ext uri="{BB962C8B-B14F-4D97-AF65-F5344CB8AC3E}">
        <p14:creationId xmlns:p14="http://schemas.microsoft.com/office/powerpoint/2010/main" val="4003452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Espace réservé pour une image  11"/>
          <p:cNvPicPr>
            <a:picLocks noGrp="1" noChangeAspect="1"/>
          </p:cNvPicPr>
          <p:nvPr>
            <p:ph type="pic" idx="13"/>
          </p:nvPr>
        </p:nvPicPr>
        <p:blipFill>
          <a:blip r:embed="rId3">
            <a:extLst>
              <a:ext uri="{28A0092B-C50C-407E-A947-70E740481C1C}">
                <a14:useLocalDpi xmlns:a14="http://schemas.microsoft.com/office/drawing/2010/main" val="0"/>
              </a:ext>
            </a:extLst>
          </a:blip>
          <a:srcRect t="3524" b="3524"/>
          <a:stretch>
            <a:fillRect/>
          </a:stretch>
        </p:blipFill>
        <p:spPr/>
      </p:pic>
      <p:sp>
        <p:nvSpPr>
          <p:cNvPr id="2" name="Espace réservé de la date 1">
            <a:extLst>
              <a:ext uri="{FF2B5EF4-FFF2-40B4-BE49-F238E27FC236}">
                <a16:creationId xmlns:a16="http://schemas.microsoft.com/office/drawing/2014/main" id="{DEE581CB-8968-4BB1-B35D-022911C5D5B5}"/>
              </a:ext>
            </a:extLst>
          </p:cNvPr>
          <p:cNvSpPr>
            <a:spLocks noGrp="1"/>
          </p:cNvSpPr>
          <p:nvPr>
            <p:ph type="dt" sz="half" idx="10"/>
          </p:nvPr>
        </p:nvSpPr>
        <p:spPr/>
        <p:txBody>
          <a:bodyPr/>
          <a:lstStyle/>
          <a:p>
            <a:fld id="{DAB4D702-23E4-4EAD-BC58-76A303387301}"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608175FC-D10C-4975-BEAE-B23398596DAB}"/>
              </a:ext>
            </a:extLst>
          </p:cNvPr>
          <p:cNvSpPr>
            <a:spLocks noGrp="1"/>
          </p:cNvSpPr>
          <p:nvPr>
            <p:ph type="sldNum" sz="quarter" idx="12"/>
          </p:nvPr>
        </p:nvSpPr>
        <p:spPr/>
        <p:txBody>
          <a:bodyPr/>
          <a:lstStyle/>
          <a:p>
            <a:fld id="{AE244326-7FA7-4446-8E21-00A1C6E7EEC8}" type="slidenum">
              <a:rPr lang="de-CH" smtClean="0"/>
              <a:t>21</a:t>
            </a:fld>
            <a:endParaRPr lang="de-CH"/>
          </a:p>
        </p:txBody>
      </p:sp>
      <p:sp>
        <p:nvSpPr>
          <p:cNvPr id="14" name="Rechteck 3">
            <a:extLst>
              <a:ext uri="{FF2B5EF4-FFF2-40B4-BE49-F238E27FC236}">
                <a16:creationId xmlns:a16="http://schemas.microsoft.com/office/drawing/2014/main" id="{2762F4CF-D8DC-4297-AB67-2C9597991D2D}"/>
              </a:ext>
            </a:extLst>
          </p:cNvPr>
          <p:cNvSpPr/>
          <p:nvPr/>
        </p:nvSpPr>
        <p:spPr>
          <a:xfrm>
            <a:off x="1943100" y="1930800"/>
            <a:ext cx="8324850" cy="1588127"/>
          </a:xfrm>
          <a:prstGeom prst="rect">
            <a:avLst/>
          </a:prstGeom>
          <a:noFill/>
        </p:spPr>
        <p:txBody>
          <a:bodyPr wrap="square" lIns="91440" tIns="45720" rIns="91440" bIns="45720">
            <a:spAutoFit/>
          </a:bodyPr>
          <a:lstStyle/>
          <a:p>
            <a:pPr algn="ctr">
              <a:lnSpc>
                <a:spcPct val="90000"/>
              </a:lnSpc>
              <a:spcBef>
                <a:spcPct val="0"/>
              </a:spcBef>
            </a:pPr>
            <a:r>
              <a:rPr lang="de-DE" sz="5400" b="1" dirty="0">
                <a:ln>
                  <a:solidFill>
                    <a:schemeClr val="tx2"/>
                  </a:solidFill>
                </a:ln>
                <a:solidFill>
                  <a:schemeClr val="bg1"/>
                </a:solidFill>
                <a:latin typeface="+mj-lt"/>
                <a:ea typeface="+mj-ea"/>
                <a:cs typeface="+mj-cs"/>
              </a:rPr>
              <a:t>…und schon bald geht’s los!</a:t>
            </a:r>
          </a:p>
        </p:txBody>
      </p:sp>
      <p:sp>
        <p:nvSpPr>
          <p:cNvPr id="7" name="Rectangle 6">
            <a:extLst>
              <a:ext uri="{FF2B5EF4-FFF2-40B4-BE49-F238E27FC236}">
                <a16:creationId xmlns:a16="http://schemas.microsoft.com/office/drawing/2014/main" id="{7D5D8DE2-D87E-47DD-BBB0-9F6A60331C74}"/>
              </a:ext>
            </a:extLst>
          </p:cNvPr>
          <p:cNvSpPr/>
          <p:nvPr/>
        </p:nvSpPr>
        <p:spPr>
          <a:xfrm>
            <a:off x="839788" y="5924646"/>
            <a:ext cx="2942690" cy="245516"/>
          </a:xfrm>
          <a:prstGeom prst="rect">
            <a:avLst/>
          </a:prstGeom>
        </p:spPr>
        <p:txBody>
          <a:bodyPr wrap="square" lIns="36000" anchor="ctr" anchorCtr="0">
            <a:spAutoFit/>
          </a:bodyPr>
          <a:lstStyle/>
          <a:p>
            <a:pPr>
              <a:lnSpc>
                <a:spcPct val="107000"/>
              </a:lnSpc>
              <a:spcAft>
                <a:spcPts val="800"/>
              </a:spcAft>
            </a:pPr>
            <a:r>
              <a:rPr lang="fr-CH" sz="1000" i="1">
                <a:solidFill>
                  <a:schemeClr val="bg1"/>
                </a:solidFill>
                <a:ea typeface="Calibri" panose="020F0502020204030204" pitchFamily="34" charset="0"/>
                <a:cs typeface="Calibri" panose="020F0502020204030204" pitchFamily="34" charset="0"/>
              </a:rPr>
              <a:t>© </a:t>
            </a:r>
            <a:r>
              <a:rPr lang="fr-CH" sz="1000" i="1" err="1">
                <a:solidFill>
                  <a:schemeClr val="bg1"/>
                </a:solidFill>
                <a:ea typeface="Calibri" panose="020F0502020204030204" pitchFamily="34" charset="0"/>
                <a:cs typeface="Times New Roman" panose="02020603050405020304" pitchFamily="18" charset="0"/>
              </a:rPr>
              <a:t>Stiftung</a:t>
            </a:r>
            <a:r>
              <a:rPr lang="fr-CH" sz="1000" i="1">
                <a:solidFill>
                  <a:schemeClr val="bg1"/>
                </a:solidFill>
                <a:ea typeface="Calibri" panose="020F0502020204030204" pitchFamily="34" charset="0"/>
                <a:cs typeface="Times New Roman" panose="02020603050405020304" pitchFamily="18" charset="0"/>
              </a:rPr>
              <a:t> </a:t>
            </a:r>
            <a:r>
              <a:rPr lang="fr-CH" sz="1000" i="1" err="1">
                <a:solidFill>
                  <a:schemeClr val="bg1"/>
                </a:solidFill>
                <a:ea typeface="Calibri" panose="020F0502020204030204" pitchFamily="34" charset="0"/>
                <a:cs typeface="Times New Roman" panose="02020603050405020304" pitchFamily="18" charset="0"/>
              </a:rPr>
              <a:t>Umwelteinsatz</a:t>
            </a:r>
            <a:endParaRPr lang="fr-CH" sz="1000" i="1">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430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1" nodeType="clickEffect">
                                  <p:stCondLst>
                                    <p:cond delay="0"/>
                                  </p:stCondLst>
                                  <p:childTnLst>
                                    <p:animMotion origin="layout" path="M -1.25E-6 -2.22222E-6 L -0.03125 0.43889 " pathEditMode="relative" rAng="0" ptsTypes="AA">
                                      <p:cBhvr>
                                        <p:cTn id="6" dur="2000" fill="hold"/>
                                        <p:tgtEl>
                                          <p:spTgt spid="14"/>
                                        </p:tgtEl>
                                        <p:attrNameLst>
                                          <p:attrName>ppt_x</p:attrName>
                                          <p:attrName>ppt_y</p:attrName>
                                        </p:attrNameLst>
                                      </p:cBhvr>
                                      <p:rCtr x="-1563" y="21944"/>
                                    </p:animMotion>
                                  </p:childTnLst>
                                </p:cTn>
                              </p:par>
                              <p:par>
                                <p:cTn id="7" presetID="31" presetClass="exit" presetSubtype="0" fill="hold" grpId="0" nodeType="withEffect">
                                  <p:stCondLst>
                                    <p:cond delay="1500"/>
                                  </p:stCondLst>
                                  <p:childTnLst>
                                    <p:anim calcmode="lin" valueType="num">
                                      <p:cBhvr>
                                        <p:cTn id="8" dur="2000"/>
                                        <p:tgtEl>
                                          <p:spTgt spid="14"/>
                                        </p:tgtEl>
                                        <p:attrNameLst>
                                          <p:attrName>ppt_w</p:attrName>
                                        </p:attrNameLst>
                                      </p:cBhvr>
                                      <p:tavLst>
                                        <p:tav tm="0">
                                          <p:val>
                                            <p:strVal val="ppt_w"/>
                                          </p:val>
                                        </p:tav>
                                        <p:tav tm="100000">
                                          <p:val>
                                            <p:fltVal val="0"/>
                                          </p:val>
                                        </p:tav>
                                      </p:tavLst>
                                    </p:anim>
                                    <p:anim calcmode="lin" valueType="num">
                                      <p:cBhvr>
                                        <p:cTn id="9" dur="2000"/>
                                        <p:tgtEl>
                                          <p:spTgt spid="14"/>
                                        </p:tgtEl>
                                        <p:attrNameLst>
                                          <p:attrName>ppt_h</p:attrName>
                                        </p:attrNameLst>
                                      </p:cBhvr>
                                      <p:tavLst>
                                        <p:tav tm="0">
                                          <p:val>
                                            <p:strVal val="ppt_h"/>
                                          </p:val>
                                        </p:tav>
                                        <p:tav tm="100000">
                                          <p:val>
                                            <p:fltVal val="0"/>
                                          </p:val>
                                        </p:tav>
                                      </p:tavLst>
                                    </p:anim>
                                    <p:anim calcmode="lin" valueType="num">
                                      <p:cBhvr>
                                        <p:cTn id="10" dur="2000"/>
                                        <p:tgtEl>
                                          <p:spTgt spid="14"/>
                                        </p:tgtEl>
                                        <p:attrNameLst>
                                          <p:attrName>style.rotation</p:attrName>
                                        </p:attrNameLst>
                                      </p:cBhvr>
                                      <p:tavLst>
                                        <p:tav tm="0">
                                          <p:val>
                                            <p:fltVal val="0"/>
                                          </p:val>
                                        </p:tav>
                                        <p:tav tm="100000">
                                          <p:val>
                                            <p:fltVal val="90"/>
                                          </p:val>
                                        </p:tav>
                                      </p:tavLst>
                                    </p:anim>
                                    <p:animEffect transition="out" filter="fade">
                                      <p:cBhvr>
                                        <p:cTn id="11" dur="2000"/>
                                        <p:tgtEl>
                                          <p:spTgt spid="14"/>
                                        </p:tgtEl>
                                      </p:cBhvr>
                                    </p:animEffect>
                                    <p:set>
                                      <p:cBhvr>
                                        <p:cTn id="12" dur="1" fill="hold">
                                          <p:stCondLst>
                                            <p:cond delay="1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DEE581CB-8968-4BB1-B35D-022911C5D5B5}"/>
              </a:ext>
            </a:extLst>
          </p:cNvPr>
          <p:cNvSpPr>
            <a:spLocks noGrp="1"/>
          </p:cNvSpPr>
          <p:nvPr>
            <p:ph type="dt" sz="half" idx="10"/>
          </p:nvPr>
        </p:nvSpPr>
        <p:spPr/>
        <p:txBody>
          <a:bodyPr/>
          <a:lstStyle/>
          <a:p>
            <a:fld id="{DAB4D702-23E4-4EAD-BC58-76A303387301}"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608175FC-D10C-4975-BEAE-B23398596DAB}"/>
              </a:ext>
            </a:extLst>
          </p:cNvPr>
          <p:cNvSpPr>
            <a:spLocks noGrp="1"/>
          </p:cNvSpPr>
          <p:nvPr>
            <p:ph type="sldNum" sz="quarter" idx="12"/>
          </p:nvPr>
        </p:nvSpPr>
        <p:spPr/>
        <p:txBody>
          <a:bodyPr/>
          <a:lstStyle/>
          <a:p>
            <a:fld id="{AE244326-7FA7-4446-8E21-00A1C6E7EEC8}" type="slidenum">
              <a:rPr lang="de-CH" smtClean="0"/>
              <a:t>22</a:t>
            </a:fld>
            <a:endParaRPr lang="de-CH"/>
          </a:p>
        </p:txBody>
      </p:sp>
      <p:sp>
        <p:nvSpPr>
          <p:cNvPr id="5" name="Rechteck 3">
            <a:extLst>
              <a:ext uri="{FF2B5EF4-FFF2-40B4-BE49-F238E27FC236}">
                <a16:creationId xmlns:a16="http://schemas.microsoft.com/office/drawing/2014/main" id="{0B2AD8EC-A120-9D4F-5FD2-E1D1B9A651D6}"/>
              </a:ext>
            </a:extLst>
          </p:cNvPr>
          <p:cNvSpPr/>
          <p:nvPr/>
        </p:nvSpPr>
        <p:spPr>
          <a:xfrm>
            <a:off x="1513634" y="2634936"/>
            <a:ext cx="9164731" cy="1588127"/>
          </a:xfrm>
          <a:prstGeom prst="rect">
            <a:avLst/>
          </a:prstGeom>
          <a:noFill/>
        </p:spPr>
        <p:txBody>
          <a:bodyPr wrap="square" lIns="91440" tIns="45720" rIns="91440" bIns="45720">
            <a:spAutoFit/>
          </a:bodyPr>
          <a:lstStyle/>
          <a:p>
            <a:pPr algn="ctr">
              <a:lnSpc>
                <a:spcPct val="90000"/>
              </a:lnSpc>
              <a:spcBef>
                <a:spcPct val="0"/>
              </a:spcBef>
            </a:pPr>
            <a:r>
              <a:rPr lang="de-DE" sz="5400" b="1" dirty="0">
                <a:ln>
                  <a:solidFill>
                    <a:schemeClr val="tx2"/>
                  </a:solidFill>
                </a:ln>
                <a:solidFill>
                  <a:schemeClr val="bg1"/>
                </a:solidFill>
                <a:latin typeface="+mj-lt"/>
                <a:ea typeface="+mj-ea"/>
                <a:cs typeface="+mj-cs"/>
              </a:rPr>
              <a:t>…und jetzt noch das </a:t>
            </a:r>
            <a:r>
              <a:rPr lang="de-DE" sz="5400" b="1" dirty="0" err="1">
                <a:ln>
                  <a:solidFill>
                    <a:schemeClr val="tx2"/>
                  </a:solidFill>
                </a:ln>
                <a:solidFill>
                  <a:schemeClr val="bg1"/>
                </a:solidFill>
                <a:latin typeface="+mj-lt"/>
                <a:ea typeface="+mj-ea"/>
                <a:cs typeface="+mj-cs"/>
              </a:rPr>
              <a:t>Kahoot</a:t>
            </a:r>
            <a:r>
              <a:rPr lang="de-DE" sz="5400" b="1" dirty="0">
                <a:ln>
                  <a:solidFill>
                    <a:schemeClr val="tx2"/>
                  </a:solidFill>
                </a:ln>
                <a:solidFill>
                  <a:schemeClr val="bg1"/>
                </a:solidFill>
                <a:latin typeface="+mj-lt"/>
                <a:ea typeface="+mj-ea"/>
                <a:cs typeface="+mj-cs"/>
              </a:rPr>
              <a:t>…!</a:t>
            </a:r>
          </a:p>
        </p:txBody>
      </p:sp>
    </p:spTree>
    <p:extLst>
      <p:ext uri="{BB962C8B-B14F-4D97-AF65-F5344CB8AC3E}">
        <p14:creationId xmlns:p14="http://schemas.microsoft.com/office/powerpoint/2010/main" val="41040604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27CDC22-42F8-EE61-E239-3E3E9374D9CC}"/>
              </a:ext>
            </a:extLst>
          </p:cNvPr>
          <p:cNvSpPr>
            <a:spLocks noGrp="1"/>
          </p:cNvSpPr>
          <p:nvPr>
            <p:ph type="title"/>
          </p:nvPr>
        </p:nvSpPr>
        <p:spPr/>
        <p:txBody>
          <a:bodyPr/>
          <a:lstStyle/>
          <a:p>
            <a:r>
              <a:rPr lang="de-CH" dirty="0"/>
              <a:t>Umwelteinsatz</a:t>
            </a:r>
          </a:p>
        </p:txBody>
      </p:sp>
      <p:sp>
        <p:nvSpPr>
          <p:cNvPr id="3" name="Textplatzhalter 2">
            <a:extLst>
              <a:ext uri="{FF2B5EF4-FFF2-40B4-BE49-F238E27FC236}">
                <a16:creationId xmlns:a16="http://schemas.microsoft.com/office/drawing/2014/main" id="{56726150-5141-5409-6FEA-E017225E0266}"/>
              </a:ext>
            </a:extLst>
          </p:cNvPr>
          <p:cNvSpPr>
            <a:spLocks noGrp="1"/>
          </p:cNvSpPr>
          <p:nvPr>
            <p:ph type="body" idx="1"/>
          </p:nvPr>
        </p:nvSpPr>
        <p:spPr/>
        <p:txBody>
          <a:bodyPr/>
          <a:lstStyle/>
          <a:p>
            <a:r>
              <a:rPr lang="de-CH"/>
              <a:t>…kurz erklärt…</a:t>
            </a:r>
          </a:p>
        </p:txBody>
      </p:sp>
      <p:sp>
        <p:nvSpPr>
          <p:cNvPr id="4" name="Datumsplatzhalter 3">
            <a:extLst>
              <a:ext uri="{FF2B5EF4-FFF2-40B4-BE49-F238E27FC236}">
                <a16:creationId xmlns:a16="http://schemas.microsoft.com/office/drawing/2014/main" id="{0D3F3D05-6345-75CD-1EFB-89B48887D896}"/>
              </a:ext>
            </a:extLst>
          </p:cNvPr>
          <p:cNvSpPr>
            <a:spLocks noGrp="1"/>
          </p:cNvSpPr>
          <p:nvPr>
            <p:ph type="dt" sz="half" idx="10"/>
          </p:nvPr>
        </p:nvSpPr>
        <p:spPr/>
        <p:txBody>
          <a:bodyPr/>
          <a:lstStyle/>
          <a:p>
            <a:fld id="{1CCEB329-91D5-4774-B41D-75DB4CA6B9DF}" type="datetime1">
              <a:rPr lang="de-CH" smtClean="0"/>
              <a:t>18.05.2026</a:t>
            </a:fld>
            <a:endParaRPr lang="de-CH"/>
          </a:p>
        </p:txBody>
      </p:sp>
      <p:sp>
        <p:nvSpPr>
          <p:cNvPr id="5" name="Foliennummernplatzhalter 4">
            <a:extLst>
              <a:ext uri="{FF2B5EF4-FFF2-40B4-BE49-F238E27FC236}">
                <a16:creationId xmlns:a16="http://schemas.microsoft.com/office/drawing/2014/main" id="{D8E3360D-84AB-F520-C39A-14DBBD9F8A94}"/>
              </a:ext>
            </a:extLst>
          </p:cNvPr>
          <p:cNvSpPr>
            <a:spLocks noGrp="1"/>
          </p:cNvSpPr>
          <p:nvPr>
            <p:ph type="sldNum" sz="quarter" idx="12"/>
          </p:nvPr>
        </p:nvSpPr>
        <p:spPr/>
        <p:txBody>
          <a:bodyPr/>
          <a:lstStyle/>
          <a:p>
            <a:fld id="{AE244326-7FA7-4446-8E21-00A1C6E7EEC8}" type="slidenum">
              <a:rPr lang="de-CH" smtClean="0"/>
              <a:t>3</a:t>
            </a:fld>
            <a:endParaRPr lang="de-CH"/>
          </a:p>
        </p:txBody>
      </p:sp>
    </p:spTree>
    <p:extLst>
      <p:ext uri="{BB962C8B-B14F-4D97-AF65-F5344CB8AC3E}">
        <p14:creationId xmlns:p14="http://schemas.microsoft.com/office/powerpoint/2010/main" val="10716970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F6D89-4A5C-426A-BA55-222A46B0A5A7}"/>
              </a:ext>
            </a:extLst>
          </p:cNvPr>
          <p:cNvSpPr>
            <a:spLocks noGrp="1"/>
          </p:cNvSpPr>
          <p:nvPr>
            <p:ph type="title"/>
          </p:nvPr>
        </p:nvSpPr>
        <p:spPr/>
        <p:txBody>
          <a:bodyPr>
            <a:normAutofit/>
          </a:bodyPr>
          <a:lstStyle/>
          <a:p>
            <a:r>
              <a:rPr lang="de-CH" dirty="0"/>
              <a:t>Ziele eines Umwelteinsatzes</a:t>
            </a:r>
            <a:br>
              <a:rPr lang="de-CH" dirty="0"/>
            </a:br>
            <a:r>
              <a:rPr lang="de-CH" dirty="0"/>
              <a:t>«</a:t>
            </a:r>
            <a:r>
              <a:rPr lang="de-CH" sz="2400" dirty="0"/>
              <a:t>Für was gehen wir in den Umwelteinsatz?»</a:t>
            </a:r>
          </a:p>
        </p:txBody>
      </p:sp>
      <p:sp>
        <p:nvSpPr>
          <p:cNvPr id="3" name="Inhaltsplatzhalter 2">
            <a:extLst>
              <a:ext uri="{FF2B5EF4-FFF2-40B4-BE49-F238E27FC236}">
                <a16:creationId xmlns:a16="http://schemas.microsoft.com/office/drawing/2014/main" id="{8080E45A-4B35-49D8-ACC1-D7026C265EF3}"/>
              </a:ext>
            </a:extLst>
          </p:cNvPr>
          <p:cNvSpPr>
            <a:spLocks noGrp="1"/>
          </p:cNvSpPr>
          <p:nvPr>
            <p:ph idx="1"/>
          </p:nvPr>
        </p:nvSpPr>
        <p:spPr>
          <a:xfrm>
            <a:off x="838200" y="1825625"/>
            <a:ext cx="10515600" cy="4351338"/>
          </a:xfrm>
        </p:spPr>
        <p:txBody>
          <a:bodyPr>
            <a:normAutofit/>
          </a:bodyPr>
          <a:lstStyle/>
          <a:p>
            <a:r>
              <a:rPr lang="de-CH" dirty="0"/>
              <a:t>Draussen praktisch arbeiten</a:t>
            </a:r>
          </a:p>
          <a:p>
            <a:r>
              <a:rPr lang="de-CH" dirty="0"/>
              <a:t>Unterstützen von abgelegenen Regionen</a:t>
            </a:r>
          </a:p>
          <a:p>
            <a:r>
              <a:rPr lang="de-CH" dirty="0"/>
              <a:t>Erlebnis für die ganze Klasse </a:t>
            </a:r>
          </a:p>
          <a:p>
            <a:r>
              <a:rPr lang="de-CH" dirty="0"/>
              <a:t>…und…(nächste Folie) </a:t>
            </a:r>
          </a:p>
          <a:p>
            <a:pPr marL="0" indent="0">
              <a:buNone/>
            </a:pPr>
            <a:endParaRPr lang="de-CH" sz="300" dirty="0"/>
          </a:p>
        </p:txBody>
      </p:sp>
      <p:sp>
        <p:nvSpPr>
          <p:cNvPr id="5" name="Espace réservé de la date 4">
            <a:extLst>
              <a:ext uri="{FF2B5EF4-FFF2-40B4-BE49-F238E27FC236}">
                <a16:creationId xmlns:a16="http://schemas.microsoft.com/office/drawing/2014/main" id="{FE352228-CF4B-4656-B8DF-8A3E2BF838A5}"/>
              </a:ext>
            </a:extLst>
          </p:cNvPr>
          <p:cNvSpPr>
            <a:spLocks noGrp="1"/>
          </p:cNvSpPr>
          <p:nvPr>
            <p:ph type="dt" sz="half" idx="10"/>
          </p:nvPr>
        </p:nvSpPr>
        <p:spPr/>
        <p:txBody>
          <a:bodyPr/>
          <a:lstStyle/>
          <a:p>
            <a:fld id="{DE7F0320-E59D-44E0-844E-4BDE7D356AC2}" type="datetime1">
              <a:rPr lang="de-CH" smtClean="0"/>
              <a:t>18.05.2026</a:t>
            </a:fld>
            <a:endParaRPr lang="de-CH"/>
          </a:p>
        </p:txBody>
      </p:sp>
      <p:sp>
        <p:nvSpPr>
          <p:cNvPr id="7" name="Espace réservé du numéro de diapositive 6">
            <a:extLst>
              <a:ext uri="{FF2B5EF4-FFF2-40B4-BE49-F238E27FC236}">
                <a16:creationId xmlns:a16="http://schemas.microsoft.com/office/drawing/2014/main" id="{8C2DF41B-5B72-424B-B720-00726848396A}"/>
              </a:ext>
            </a:extLst>
          </p:cNvPr>
          <p:cNvSpPr>
            <a:spLocks noGrp="1"/>
          </p:cNvSpPr>
          <p:nvPr>
            <p:ph type="sldNum" sz="quarter" idx="12"/>
          </p:nvPr>
        </p:nvSpPr>
        <p:spPr/>
        <p:txBody>
          <a:bodyPr/>
          <a:lstStyle/>
          <a:p>
            <a:fld id="{AE244326-7FA7-4446-8E21-00A1C6E7EEC8}" type="slidenum">
              <a:rPr lang="de-CH" smtClean="0"/>
              <a:t>4</a:t>
            </a:fld>
            <a:endParaRPr lang="de-CH"/>
          </a:p>
        </p:txBody>
      </p:sp>
    </p:spTree>
    <p:extLst>
      <p:ext uri="{BB962C8B-B14F-4D97-AF65-F5344CB8AC3E}">
        <p14:creationId xmlns:p14="http://schemas.microsoft.com/office/powerpoint/2010/main" val="411176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0F6D89-4A5C-426A-BA55-222A46B0A5A7}"/>
              </a:ext>
            </a:extLst>
          </p:cNvPr>
          <p:cNvSpPr>
            <a:spLocks noGrp="1"/>
          </p:cNvSpPr>
          <p:nvPr>
            <p:ph type="title"/>
          </p:nvPr>
        </p:nvSpPr>
        <p:spPr/>
        <p:txBody>
          <a:bodyPr>
            <a:normAutofit fontScale="90000"/>
          </a:bodyPr>
          <a:lstStyle/>
          <a:p>
            <a:br>
              <a:rPr lang="de-CH" dirty="0"/>
            </a:br>
            <a:r>
              <a:rPr lang="de-CH" sz="4000" dirty="0"/>
              <a:t>Einsatz für die Natur- und Kulturlandschaft</a:t>
            </a:r>
            <a:br>
              <a:rPr lang="de-CH" dirty="0"/>
            </a:br>
            <a:r>
              <a:rPr lang="de-CH" sz="2700" dirty="0"/>
              <a:t>«…und weshalb sollen wir uns dafür einsetzen…?»</a:t>
            </a:r>
            <a:br>
              <a:rPr lang="de-CH" sz="2700" dirty="0"/>
            </a:br>
            <a:endParaRPr lang="de-CH" dirty="0"/>
          </a:p>
        </p:txBody>
      </p:sp>
      <p:sp>
        <p:nvSpPr>
          <p:cNvPr id="3" name="Inhaltsplatzhalter 2">
            <a:extLst>
              <a:ext uri="{FF2B5EF4-FFF2-40B4-BE49-F238E27FC236}">
                <a16:creationId xmlns:a16="http://schemas.microsoft.com/office/drawing/2014/main" id="{8080E45A-4B35-49D8-ACC1-D7026C265EF3}"/>
              </a:ext>
            </a:extLst>
          </p:cNvPr>
          <p:cNvSpPr>
            <a:spLocks noGrp="1"/>
          </p:cNvSpPr>
          <p:nvPr>
            <p:ph idx="1"/>
          </p:nvPr>
        </p:nvSpPr>
        <p:spPr>
          <a:xfrm>
            <a:off x="838200" y="1825625"/>
            <a:ext cx="10515600" cy="4351338"/>
          </a:xfrm>
        </p:spPr>
        <p:txBody>
          <a:bodyPr>
            <a:normAutofit/>
          </a:bodyPr>
          <a:lstStyle/>
          <a:p>
            <a:r>
              <a:rPr lang="de-CH" dirty="0"/>
              <a:t>Weshalb brauchen wir den Wald? </a:t>
            </a:r>
          </a:p>
          <a:p>
            <a:r>
              <a:rPr lang="de-CH" dirty="0"/>
              <a:t>Weshalb brauchen wir Alpweiden? </a:t>
            </a:r>
          </a:p>
          <a:p>
            <a:r>
              <a:rPr lang="de-CH" dirty="0"/>
              <a:t>Weshalb lassen wir die Natur nicht einfach so, wie sie ist? </a:t>
            </a:r>
          </a:p>
          <a:p>
            <a:endParaRPr lang="de-CH" dirty="0"/>
          </a:p>
          <a:p>
            <a:pPr marL="0" indent="0">
              <a:buNone/>
            </a:pPr>
            <a:endParaRPr lang="de-CH" dirty="0"/>
          </a:p>
          <a:p>
            <a:endParaRPr lang="de-CH" sz="300" dirty="0"/>
          </a:p>
        </p:txBody>
      </p:sp>
      <p:sp>
        <p:nvSpPr>
          <p:cNvPr id="5" name="Espace réservé de la date 4">
            <a:extLst>
              <a:ext uri="{FF2B5EF4-FFF2-40B4-BE49-F238E27FC236}">
                <a16:creationId xmlns:a16="http://schemas.microsoft.com/office/drawing/2014/main" id="{FE352228-CF4B-4656-B8DF-8A3E2BF838A5}"/>
              </a:ext>
            </a:extLst>
          </p:cNvPr>
          <p:cNvSpPr>
            <a:spLocks noGrp="1"/>
          </p:cNvSpPr>
          <p:nvPr>
            <p:ph type="dt" sz="half" idx="10"/>
          </p:nvPr>
        </p:nvSpPr>
        <p:spPr/>
        <p:txBody>
          <a:bodyPr/>
          <a:lstStyle/>
          <a:p>
            <a:fld id="{DE7F0320-E59D-44E0-844E-4BDE7D356AC2}" type="datetime1">
              <a:rPr lang="de-CH" smtClean="0"/>
              <a:t>18.05.2026</a:t>
            </a:fld>
            <a:endParaRPr lang="de-CH"/>
          </a:p>
        </p:txBody>
      </p:sp>
      <p:sp>
        <p:nvSpPr>
          <p:cNvPr id="7" name="Espace réservé du numéro de diapositive 6">
            <a:extLst>
              <a:ext uri="{FF2B5EF4-FFF2-40B4-BE49-F238E27FC236}">
                <a16:creationId xmlns:a16="http://schemas.microsoft.com/office/drawing/2014/main" id="{8C2DF41B-5B72-424B-B720-00726848396A}"/>
              </a:ext>
            </a:extLst>
          </p:cNvPr>
          <p:cNvSpPr>
            <a:spLocks noGrp="1"/>
          </p:cNvSpPr>
          <p:nvPr>
            <p:ph type="sldNum" sz="quarter" idx="12"/>
          </p:nvPr>
        </p:nvSpPr>
        <p:spPr/>
        <p:txBody>
          <a:bodyPr/>
          <a:lstStyle/>
          <a:p>
            <a:fld id="{AE244326-7FA7-4446-8E21-00A1C6E7EEC8}" type="slidenum">
              <a:rPr lang="de-CH" smtClean="0"/>
              <a:t>5</a:t>
            </a:fld>
            <a:endParaRPr lang="de-CH"/>
          </a:p>
        </p:txBody>
      </p:sp>
    </p:spTree>
    <p:extLst>
      <p:ext uri="{BB962C8B-B14F-4D97-AF65-F5344CB8AC3E}">
        <p14:creationId xmlns:p14="http://schemas.microsoft.com/office/powerpoint/2010/main" val="4139426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9794775-F48B-4145-B6E0-47C2074F97F3}"/>
              </a:ext>
            </a:extLst>
          </p:cNvPr>
          <p:cNvSpPr>
            <a:spLocks noGrp="1"/>
          </p:cNvSpPr>
          <p:nvPr>
            <p:ph type="title"/>
          </p:nvPr>
        </p:nvSpPr>
        <p:spPr/>
        <p:txBody>
          <a:bodyPr>
            <a:normAutofit fontScale="90000"/>
          </a:bodyPr>
          <a:lstStyle/>
          <a:p>
            <a:r>
              <a:rPr lang="de-CH" sz="4000" dirty="0"/>
              <a:t>Unterschiedliche praktische Arbeiten</a:t>
            </a:r>
            <a:br>
              <a:rPr lang="de-CH" dirty="0"/>
            </a:br>
            <a:r>
              <a:rPr lang="de-CH" dirty="0"/>
              <a:t>«</a:t>
            </a:r>
            <a:r>
              <a:rPr lang="de-CH" sz="2700" dirty="0"/>
              <a:t>Welche Arbeiten könnten in dieser Woche vorkommen?»</a:t>
            </a:r>
          </a:p>
        </p:txBody>
      </p:sp>
      <p:sp>
        <p:nvSpPr>
          <p:cNvPr id="3" name="Inhaltsplatzhalter 2">
            <a:extLst>
              <a:ext uri="{FF2B5EF4-FFF2-40B4-BE49-F238E27FC236}">
                <a16:creationId xmlns:a16="http://schemas.microsoft.com/office/drawing/2014/main" id="{43E1D83A-4699-4A6E-BF32-56CE3CC96BB8}"/>
              </a:ext>
            </a:extLst>
          </p:cNvPr>
          <p:cNvSpPr>
            <a:spLocks noGrp="1"/>
          </p:cNvSpPr>
          <p:nvPr>
            <p:ph idx="1"/>
          </p:nvPr>
        </p:nvSpPr>
        <p:spPr/>
        <p:txBody>
          <a:bodyPr>
            <a:normAutofit/>
          </a:bodyPr>
          <a:lstStyle/>
          <a:p>
            <a:pPr>
              <a:spcBef>
                <a:spcPts val="1800"/>
              </a:spcBef>
            </a:pPr>
            <a:r>
              <a:rPr lang="de-CH" dirty="0"/>
              <a:t>Naturschutzgebiete pflegen</a:t>
            </a:r>
          </a:p>
          <a:p>
            <a:pPr>
              <a:spcBef>
                <a:spcPts val="1800"/>
              </a:spcBef>
            </a:pPr>
            <a:r>
              <a:rPr lang="de-CH" dirty="0"/>
              <a:t>Alpweiden </a:t>
            </a:r>
            <a:r>
              <a:rPr lang="de-CH" dirty="0" err="1"/>
              <a:t>entbuschen</a:t>
            </a:r>
            <a:endParaRPr lang="de-CH" dirty="0"/>
          </a:p>
          <a:p>
            <a:pPr>
              <a:spcBef>
                <a:spcPts val="1800"/>
              </a:spcBef>
            </a:pPr>
            <a:r>
              <a:rPr lang="de-CH" dirty="0"/>
              <a:t>Wälder pflegen</a:t>
            </a:r>
          </a:p>
          <a:p>
            <a:pPr>
              <a:spcBef>
                <a:spcPts val="1800"/>
              </a:spcBef>
            </a:pPr>
            <a:r>
              <a:rPr lang="de-CH" dirty="0"/>
              <a:t>Invasive gebietsfremde Pflanzen bekämpfen</a:t>
            </a:r>
          </a:p>
          <a:p>
            <a:pPr>
              <a:spcBef>
                <a:spcPts val="1800"/>
              </a:spcBef>
            </a:pPr>
            <a:r>
              <a:rPr lang="de-CH" dirty="0"/>
              <a:t>Wege ausbessern</a:t>
            </a:r>
          </a:p>
          <a:p>
            <a:pPr>
              <a:spcBef>
                <a:spcPts val="1800"/>
              </a:spcBef>
            </a:pPr>
            <a:r>
              <a:rPr lang="de-CH" dirty="0"/>
              <a:t>Lawinen- und Sturmschäden beheben</a:t>
            </a:r>
          </a:p>
        </p:txBody>
      </p:sp>
      <p:sp>
        <p:nvSpPr>
          <p:cNvPr id="4" name="Espace réservé de la date 3">
            <a:extLst>
              <a:ext uri="{FF2B5EF4-FFF2-40B4-BE49-F238E27FC236}">
                <a16:creationId xmlns:a16="http://schemas.microsoft.com/office/drawing/2014/main" id="{7FFD97C0-CCB9-4244-9606-7D9223BD6509}"/>
              </a:ext>
            </a:extLst>
          </p:cNvPr>
          <p:cNvSpPr>
            <a:spLocks noGrp="1"/>
          </p:cNvSpPr>
          <p:nvPr>
            <p:ph type="dt" sz="half" idx="10"/>
          </p:nvPr>
        </p:nvSpPr>
        <p:spPr/>
        <p:txBody>
          <a:bodyPr/>
          <a:lstStyle/>
          <a:p>
            <a:fld id="{8FA98A64-0D69-43EA-92C9-A5B391A90546}"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464DC941-F456-4D5A-81E8-5FD06DEC7B62}"/>
              </a:ext>
            </a:extLst>
          </p:cNvPr>
          <p:cNvSpPr>
            <a:spLocks noGrp="1"/>
          </p:cNvSpPr>
          <p:nvPr>
            <p:ph type="sldNum" sz="quarter" idx="12"/>
          </p:nvPr>
        </p:nvSpPr>
        <p:spPr/>
        <p:txBody>
          <a:bodyPr/>
          <a:lstStyle/>
          <a:p>
            <a:fld id="{AE244326-7FA7-4446-8E21-00A1C6E7EEC8}" type="slidenum">
              <a:rPr lang="de-CH" smtClean="0"/>
              <a:t>6</a:t>
            </a:fld>
            <a:endParaRPr lang="de-CH"/>
          </a:p>
        </p:txBody>
      </p:sp>
    </p:spTree>
    <p:extLst>
      <p:ext uri="{BB962C8B-B14F-4D97-AF65-F5344CB8AC3E}">
        <p14:creationId xmlns:p14="http://schemas.microsoft.com/office/powerpoint/2010/main" val="27500762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pour une image  1"/>
          <p:cNvPicPr>
            <a:picLocks noGrp="1" noChangeAspect="1"/>
          </p:cNvPicPr>
          <p:nvPr>
            <p:ph type="pic" idx="13"/>
          </p:nvPr>
        </p:nvPicPr>
        <p:blipFill>
          <a:blip r:embed="rId3">
            <a:extLst>
              <a:ext uri="{28A0092B-C50C-407E-A947-70E740481C1C}">
                <a14:useLocalDpi xmlns:a14="http://schemas.microsoft.com/office/drawing/2010/main" val="0"/>
              </a:ext>
            </a:extLst>
          </a:blip>
          <a:srcRect l="191" r="191"/>
          <a:stretch>
            <a:fillRect/>
          </a:stretch>
        </p:blipFill>
        <p:spPr/>
      </p:pic>
      <p:sp>
        <p:nvSpPr>
          <p:cNvPr id="4" name="Espace réservé de la date 3">
            <a:extLst>
              <a:ext uri="{FF2B5EF4-FFF2-40B4-BE49-F238E27FC236}">
                <a16:creationId xmlns:a16="http://schemas.microsoft.com/office/drawing/2014/main" id="{3E660960-2A90-4948-BB92-5152C6EAAE99}"/>
              </a:ext>
            </a:extLst>
          </p:cNvPr>
          <p:cNvSpPr>
            <a:spLocks noGrp="1"/>
          </p:cNvSpPr>
          <p:nvPr>
            <p:ph type="dt" sz="half" idx="10"/>
          </p:nvPr>
        </p:nvSpPr>
        <p:spPr/>
        <p:txBody>
          <a:bodyPr/>
          <a:lstStyle/>
          <a:p>
            <a:fld id="{5F878ACB-496C-4257-B8F1-B76A27416AD9}"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5AE06D77-5122-4313-91EF-906EC8F660DD}"/>
              </a:ext>
            </a:extLst>
          </p:cNvPr>
          <p:cNvSpPr>
            <a:spLocks noGrp="1"/>
          </p:cNvSpPr>
          <p:nvPr>
            <p:ph type="sldNum" sz="quarter" idx="12"/>
          </p:nvPr>
        </p:nvSpPr>
        <p:spPr/>
        <p:txBody>
          <a:bodyPr/>
          <a:lstStyle/>
          <a:p>
            <a:fld id="{AE244326-7FA7-4446-8E21-00A1C6E7EEC8}" type="slidenum">
              <a:rPr lang="de-CH" smtClean="0"/>
              <a:t>7</a:t>
            </a:fld>
            <a:endParaRPr lang="de-CH"/>
          </a:p>
        </p:txBody>
      </p:sp>
      <p:sp>
        <p:nvSpPr>
          <p:cNvPr id="7" name="Rectangle 6">
            <a:extLst>
              <a:ext uri="{FF2B5EF4-FFF2-40B4-BE49-F238E27FC236}">
                <a16:creationId xmlns:a16="http://schemas.microsoft.com/office/drawing/2014/main" id="{0A84891E-030E-44B3-934F-032720CEB220}"/>
              </a:ext>
            </a:extLst>
          </p:cNvPr>
          <p:cNvSpPr/>
          <p:nvPr/>
        </p:nvSpPr>
        <p:spPr>
          <a:xfrm>
            <a:off x="839788" y="5924646"/>
            <a:ext cx="2942690" cy="245516"/>
          </a:xfrm>
          <a:prstGeom prst="rect">
            <a:avLst/>
          </a:prstGeom>
        </p:spPr>
        <p:txBody>
          <a:bodyPr wrap="square" lIns="36000" anchor="ctr" anchorCtr="0">
            <a:spAutoFit/>
          </a:bodyPr>
          <a:lstStyle/>
          <a:p>
            <a:pPr>
              <a:lnSpc>
                <a:spcPct val="107000"/>
              </a:lnSpc>
              <a:spcAft>
                <a:spcPts val="800"/>
              </a:spcAft>
            </a:pPr>
            <a:r>
              <a:rPr lang="fr-CH" sz="1000" i="1" dirty="0">
                <a:solidFill>
                  <a:schemeClr val="bg1"/>
                </a:solidFill>
                <a:ea typeface="Calibri" panose="020F0502020204030204" pitchFamily="34" charset="0"/>
                <a:cs typeface="Calibri" panose="020F0502020204030204" pitchFamily="34" charset="0"/>
              </a:rPr>
              <a:t>© </a:t>
            </a:r>
            <a:r>
              <a:rPr lang="fr-CH" sz="1000" i="1" dirty="0" err="1">
                <a:solidFill>
                  <a:schemeClr val="bg1"/>
                </a:solidFill>
                <a:ea typeface="Calibri" panose="020F0502020204030204" pitchFamily="34" charset="0"/>
                <a:cs typeface="Times New Roman" panose="02020603050405020304" pitchFamily="18" charset="0"/>
              </a:rPr>
              <a:t>Stiftung</a:t>
            </a:r>
            <a:r>
              <a:rPr lang="fr-CH" sz="1000" i="1" dirty="0">
                <a:solidFill>
                  <a:schemeClr val="bg1"/>
                </a:solidFill>
                <a:ea typeface="Calibri" panose="020F0502020204030204" pitchFamily="34" charset="0"/>
                <a:cs typeface="Times New Roman" panose="02020603050405020304" pitchFamily="18" charset="0"/>
              </a:rPr>
              <a:t> </a:t>
            </a:r>
            <a:r>
              <a:rPr lang="fr-CH" sz="1000" i="1" dirty="0" err="1">
                <a:solidFill>
                  <a:schemeClr val="bg1"/>
                </a:solidFill>
                <a:ea typeface="Calibri" panose="020F0502020204030204" pitchFamily="34" charset="0"/>
                <a:cs typeface="Times New Roman" panose="02020603050405020304" pitchFamily="18" charset="0"/>
              </a:rPr>
              <a:t>Umwelteinsatz</a:t>
            </a:r>
            <a:endParaRPr lang="fr-CH" sz="1000" i="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073641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E660960-2A90-4948-BB92-5152C6EAAE99}"/>
              </a:ext>
            </a:extLst>
          </p:cNvPr>
          <p:cNvSpPr>
            <a:spLocks noGrp="1"/>
          </p:cNvSpPr>
          <p:nvPr>
            <p:ph type="dt" sz="half" idx="10"/>
          </p:nvPr>
        </p:nvSpPr>
        <p:spPr/>
        <p:txBody>
          <a:bodyPr/>
          <a:lstStyle/>
          <a:p>
            <a:fld id="{40417B46-5359-466C-9AE5-936F8D7A9DE6}"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5AE06D77-5122-4313-91EF-906EC8F660DD}"/>
              </a:ext>
            </a:extLst>
          </p:cNvPr>
          <p:cNvSpPr>
            <a:spLocks noGrp="1"/>
          </p:cNvSpPr>
          <p:nvPr>
            <p:ph type="sldNum" sz="quarter" idx="12"/>
          </p:nvPr>
        </p:nvSpPr>
        <p:spPr/>
        <p:txBody>
          <a:bodyPr/>
          <a:lstStyle/>
          <a:p>
            <a:fld id="{AE244326-7FA7-4446-8E21-00A1C6E7EEC8}" type="slidenum">
              <a:rPr lang="de-CH" smtClean="0"/>
              <a:t>8</a:t>
            </a:fld>
            <a:endParaRPr lang="de-CH"/>
          </a:p>
        </p:txBody>
      </p:sp>
      <p:sp>
        <p:nvSpPr>
          <p:cNvPr id="7" name="Rectangle 6">
            <a:extLst>
              <a:ext uri="{FF2B5EF4-FFF2-40B4-BE49-F238E27FC236}">
                <a16:creationId xmlns:a16="http://schemas.microsoft.com/office/drawing/2014/main" id="{40E31C1C-3D67-4C25-86FB-5B2603ACDFFD}"/>
              </a:ext>
            </a:extLst>
          </p:cNvPr>
          <p:cNvSpPr/>
          <p:nvPr/>
        </p:nvSpPr>
        <p:spPr>
          <a:xfrm>
            <a:off x="839788" y="5924646"/>
            <a:ext cx="2942690" cy="245516"/>
          </a:xfrm>
          <a:prstGeom prst="rect">
            <a:avLst/>
          </a:prstGeom>
        </p:spPr>
        <p:txBody>
          <a:bodyPr wrap="square" lIns="36000" anchor="ctr" anchorCtr="0">
            <a:spAutoFit/>
          </a:bodyPr>
          <a:lstStyle/>
          <a:p>
            <a:pPr>
              <a:lnSpc>
                <a:spcPct val="107000"/>
              </a:lnSpc>
              <a:spcAft>
                <a:spcPts val="800"/>
              </a:spcAft>
            </a:pPr>
            <a:r>
              <a:rPr lang="fr-CH" sz="1000" i="1">
                <a:solidFill>
                  <a:schemeClr val="bg1"/>
                </a:solidFill>
                <a:ea typeface="Calibri" panose="020F0502020204030204" pitchFamily="34" charset="0"/>
                <a:cs typeface="Calibri" panose="020F0502020204030204" pitchFamily="34" charset="0"/>
              </a:rPr>
              <a:t>© </a:t>
            </a:r>
            <a:r>
              <a:rPr lang="fr-CH" sz="1000" i="1" err="1">
                <a:solidFill>
                  <a:schemeClr val="bg1"/>
                </a:solidFill>
                <a:ea typeface="Calibri" panose="020F0502020204030204" pitchFamily="34" charset="0"/>
                <a:cs typeface="Times New Roman" panose="02020603050405020304" pitchFamily="18" charset="0"/>
              </a:rPr>
              <a:t>Stiftung</a:t>
            </a:r>
            <a:r>
              <a:rPr lang="fr-CH" sz="1000" i="1">
                <a:solidFill>
                  <a:schemeClr val="bg1"/>
                </a:solidFill>
                <a:ea typeface="Calibri" panose="020F0502020204030204" pitchFamily="34" charset="0"/>
                <a:cs typeface="Times New Roman" panose="02020603050405020304" pitchFamily="18" charset="0"/>
              </a:rPr>
              <a:t> </a:t>
            </a:r>
            <a:r>
              <a:rPr lang="fr-CH" sz="1000" i="1" err="1">
                <a:solidFill>
                  <a:schemeClr val="bg1"/>
                </a:solidFill>
                <a:ea typeface="Calibri" panose="020F0502020204030204" pitchFamily="34" charset="0"/>
                <a:cs typeface="Times New Roman" panose="02020603050405020304" pitchFamily="18" charset="0"/>
              </a:rPr>
              <a:t>Umwelteinsatz</a:t>
            </a:r>
            <a:endParaRPr lang="fr-CH" sz="1000" i="1">
              <a:solidFill>
                <a:schemeClr val="bg1"/>
              </a:solidFill>
              <a:ea typeface="Calibri" panose="020F0502020204030204" pitchFamily="34" charset="0"/>
              <a:cs typeface="Times New Roman" panose="02020603050405020304" pitchFamily="18" charset="0"/>
            </a:endParaRPr>
          </a:p>
        </p:txBody>
      </p:sp>
      <p:pic>
        <p:nvPicPr>
          <p:cNvPr id="5" name="Bildplatzhalter 4" descr="Ein Bild, das draußen, Baum, Wald, bewaldet enthält.">
            <a:extLst>
              <a:ext uri="{FF2B5EF4-FFF2-40B4-BE49-F238E27FC236}">
                <a16:creationId xmlns:a16="http://schemas.microsoft.com/office/drawing/2014/main" id="{5CD2C0E8-7685-DF69-8055-65C6EC34534C}"/>
              </a:ext>
            </a:extLst>
          </p:cNvPr>
          <p:cNvPicPr>
            <a:picLocks noGrp="1" noChangeAspect="1"/>
          </p:cNvPicPr>
          <p:nvPr>
            <p:ph type="pic" idx="13"/>
          </p:nvPr>
        </p:nvPicPr>
        <p:blipFill>
          <a:blip r:embed="rId3">
            <a:extLst>
              <a:ext uri="{28A0092B-C50C-407E-A947-70E740481C1C}">
                <a14:useLocalDpi xmlns:a14="http://schemas.microsoft.com/office/drawing/2010/main" val="0"/>
              </a:ext>
            </a:extLst>
          </a:blip>
          <a:srcRect t="10880" b="10880"/>
          <a:stretch>
            <a:fillRect/>
          </a:stretch>
        </p:blipFill>
        <p:spPr/>
      </p:pic>
      <p:sp>
        <p:nvSpPr>
          <p:cNvPr id="2" name="Rectangle 6">
            <a:extLst>
              <a:ext uri="{FF2B5EF4-FFF2-40B4-BE49-F238E27FC236}">
                <a16:creationId xmlns:a16="http://schemas.microsoft.com/office/drawing/2014/main" id="{EB9190FB-18AB-AE5C-D8CA-7B8DA93556A7}"/>
              </a:ext>
            </a:extLst>
          </p:cNvPr>
          <p:cNvSpPr/>
          <p:nvPr/>
        </p:nvSpPr>
        <p:spPr>
          <a:xfrm>
            <a:off x="839788" y="5924646"/>
            <a:ext cx="2942690" cy="245516"/>
          </a:xfrm>
          <a:prstGeom prst="rect">
            <a:avLst/>
          </a:prstGeom>
        </p:spPr>
        <p:txBody>
          <a:bodyPr wrap="square" lIns="36000" anchor="ctr" anchorCtr="0">
            <a:spAutoFit/>
          </a:bodyPr>
          <a:lstStyle/>
          <a:p>
            <a:pPr>
              <a:lnSpc>
                <a:spcPct val="107000"/>
              </a:lnSpc>
              <a:spcAft>
                <a:spcPts val="800"/>
              </a:spcAft>
            </a:pPr>
            <a:r>
              <a:rPr lang="fr-CH" sz="1000" i="1" dirty="0">
                <a:solidFill>
                  <a:schemeClr val="bg1"/>
                </a:solidFill>
                <a:ea typeface="Calibri" panose="020F0502020204030204" pitchFamily="34" charset="0"/>
                <a:cs typeface="Calibri" panose="020F0502020204030204" pitchFamily="34" charset="0"/>
              </a:rPr>
              <a:t>© </a:t>
            </a:r>
            <a:r>
              <a:rPr lang="fr-CH" sz="1000" i="1" dirty="0" err="1">
                <a:solidFill>
                  <a:schemeClr val="bg1"/>
                </a:solidFill>
                <a:ea typeface="Calibri" panose="020F0502020204030204" pitchFamily="34" charset="0"/>
                <a:cs typeface="Times New Roman" panose="02020603050405020304" pitchFamily="18" charset="0"/>
              </a:rPr>
              <a:t>Stiftung</a:t>
            </a:r>
            <a:r>
              <a:rPr lang="fr-CH" sz="1000" i="1" dirty="0">
                <a:solidFill>
                  <a:schemeClr val="bg1"/>
                </a:solidFill>
                <a:ea typeface="Calibri" panose="020F0502020204030204" pitchFamily="34" charset="0"/>
                <a:cs typeface="Times New Roman" panose="02020603050405020304" pitchFamily="18" charset="0"/>
              </a:rPr>
              <a:t> </a:t>
            </a:r>
            <a:r>
              <a:rPr lang="fr-CH" sz="1000" i="1" dirty="0" err="1">
                <a:solidFill>
                  <a:schemeClr val="bg1"/>
                </a:solidFill>
                <a:ea typeface="Calibri" panose="020F0502020204030204" pitchFamily="34" charset="0"/>
                <a:cs typeface="Times New Roman" panose="02020603050405020304" pitchFamily="18" charset="0"/>
              </a:rPr>
              <a:t>Umwelteinsatz</a:t>
            </a:r>
            <a:endParaRPr lang="fr-CH" sz="1000" i="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971348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E660960-2A90-4948-BB92-5152C6EAAE99}"/>
              </a:ext>
            </a:extLst>
          </p:cNvPr>
          <p:cNvSpPr>
            <a:spLocks noGrp="1"/>
          </p:cNvSpPr>
          <p:nvPr>
            <p:ph type="dt" sz="half" idx="10"/>
          </p:nvPr>
        </p:nvSpPr>
        <p:spPr/>
        <p:txBody>
          <a:bodyPr/>
          <a:lstStyle/>
          <a:p>
            <a:fld id="{40417B46-5359-466C-9AE5-936F8D7A9DE6}" type="datetime1">
              <a:rPr lang="de-CH" smtClean="0"/>
              <a:t>18.05.2026</a:t>
            </a:fld>
            <a:endParaRPr lang="de-CH"/>
          </a:p>
        </p:txBody>
      </p:sp>
      <p:sp>
        <p:nvSpPr>
          <p:cNvPr id="6" name="Espace réservé du numéro de diapositive 5">
            <a:extLst>
              <a:ext uri="{FF2B5EF4-FFF2-40B4-BE49-F238E27FC236}">
                <a16:creationId xmlns:a16="http://schemas.microsoft.com/office/drawing/2014/main" id="{5AE06D77-5122-4313-91EF-906EC8F660DD}"/>
              </a:ext>
            </a:extLst>
          </p:cNvPr>
          <p:cNvSpPr>
            <a:spLocks noGrp="1"/>
          </p:cNvSpPr>
          <p:nvPr>
            <p:ph type="sldNum" sz="quarter" idx="12"/>
          </p:nvPr>
        </p:nvSpPr>
        <p:spPr/>
        <p:txBody>
          <a:bodyPr/>
          <a:lstStyle/>
          <a:p>
            <a:fld id="{AE244326-7FA7-4446-8E21-00A1C6E7EEC8}" type="slidenum">
              <a:rPr lang="de-CH" smtClean="0"/>
              <a:t>9</a:t>
            </a:fld>
            <a:endParaRPr lang="de-CH"/>
          </a:p>
        </p:txBody>
      </p:sp>
      <p:sp>
        <p:nvSpPr>
          <p:cNvPr id="7" name="Rectangle 6">
            <a:extLst>
              <a:ext uri="{FF2B5EF4-FFF2-40B4-BE49-F238E27FC236}">
                <a16:creationId xmlns:a16="http://schemas.microsoft.com/office/drawing/2014/main" id="{40E31C1C-3D67-4C25-86FB-5B2603ACDFFD}"/>
              </a:ext>
            </a:extLst>
          </p:cNvPr>
          <p:cNvSpPr/>
          <p:nvPr/>
        </p:nvSpPr>
        <p:spPr>
          <a:xfrm>
            <a:off x="839788" y="5924646"/>
            <a:ext cx="2942690" cy="245516"/>
          </a:xfrm>
          <a:prstGeom prst="rect">
            <a:avLst/>
          </a:prstGeom>
        </p:spPr>
        <p:txBody>
          <a:bodyPr wrap="square" lIns="36000" anchor="ctr" anchorCtr="0">
            <a:spAutoFit/>
          </a:bodyPr>
          <a:lstStyle/>
          <a:p>
            <a:pPr>
              <a:lnSpc>
                <a:spcPct val="107000"/>
              </a:lnSpc>
              <a:spcAft>
                <a:spcPts val="800"/>
              </a:spcAft>
            </a:pPr>
            <a:r>
              <a:rPr lang="fr-CH" sz="1000" i="1">
                <a:solidFill>
                  <a:schemeClr val="bg1"/>
                </a:solidFill>
                <a:ea typeface="Calibri" panose="020F0502020204030204" pitchFamily="34" charset="0"/>
                <a:cs typeface="Calibri" panose="020F0502020204030204" pitchFamily="34" charset="0"/>
              </a:rPr>
              <a:t>© </a:t>
            </a:r>
            <a:r>
              <a:rPr lang="fr-CH" sz="1000" i="1" err="1">
                <a:solidFill>
                  <a:schemeClr val="bg1"/>
                </a:solidFill>
                <a:ea typeface="Calibri" panose="020F0502020204030204" pitchFamily="34" charset="0"/>
                <a:cs typeface="Times New Roman" panose="02020603050405020304" pitchFamily="18" charset="0"/>
              </a:rPr>
              <a:t>Stiftung</a:t>
            </a:r>
            <a:r>
              <a:rPr lang="fr-CH" sz="1000" i="1">
                <a:solidFill>
                  <a:schemeClr val="bg1"/>
                </a:solidFill>
                <a:ea typeface="Calibri" panose="020F0502020204030204" pitchFamily="34" charset="0"/>
                <a:cs typeface="Times New Roman" panose="02020603050405020304" pitchFamily="18" charset="0"/>
              </a:rPr>
              <a:t> </a:t>
            </a:r>
            <a:r>
              <a:rPr lang="fr-CH" sz="1000" i="1" err="1">
                <a:solidFill>
                  <a:schemeClr val="bg1"/>
                </a:solidFill>
                <a:ea typeface="Calibri" panose="020F0502020204030204" pitchFamily="34" charset="0"/>
                <a:cs typeface="Times New Roman" panose="02020603050405020304" pitchFamily="18" charset="0"/>
              </a:rPr>
              <a:t>Umwelteinsatz</a:t>
            </a:r>
            <a:endParaRPr lang="fr-CH" sz="1000" i="1">
              <a:solidFill>
                <a:schemeClr val="bg1"/>
              </a:solidFill>
              <a:ea typeface="Calibri" panose="020F0502020204030204" pitchFamily="34" charset="0"/>
              <a:cs typeface="Times New Roman" panose="02020603050405020304" pitchFamily="18" charset="0"/>
            </a:endParaRPr>
          </a:p>
        </p:txBody>
      </p:sp>
      <p:pic>
        <p:nvPicPr>
          <p:cNvPr id="8" name="Bildplatzhalter 7">
            <a:extLst>
              <a:ext uri="{FF2B5EF4-FFF2-40B4-BE49-F238E27FC236}">
                <a16:creationId xmlns:a16="http://schemas.microsoft.com/office/drawing/2014/main" id="{DB05007E-199A-A81D-8F1F-BB094DA915CF}"/>
              </a:ext>
            </a:extLst>
          </p:cNvPr>
          <p:cNvPicPr>
            <a:picLocks noGrp="1" noChangeAspect="1"/>
          </p:cNvPicPr>
          <p:nvPr>
            <p:ph type="pic" idx="13"/>
          </p:nvPr>
        </p:nvPicPr>
        <p:blipFill rotWithShape="1">
          <a:blip r:embed="rId3">
            <a:extLst>
              <a:ext uri="{28A0092B-C50C-407E-A947-70E740481C1C}">
                <a14:useLocalDpi xmlns:a14="http://schemas.microsoft.com/office/drawing/2010/main" val="0"/>
              </a:ext>
            </a:extLst>
          </a:blip>
          <a:srcRect t="21594"/>
          <a:stretch/>
        </p:blipFill>
        <p:spPr>
          <a:xfrm>
            <a:off x="839788" y="687838"/>
            <a:ext cx="10512424" cy="5482324"/>
          </a:xfrm>
        </p:spPr>
      </p:pic>
      <p:sp>
        <p:nvSpPr>
          <p:cNvPr id="2" name="Rectangle 6">
            <a:extLst>
              <a:ext uri="{FF2B5EF4-FFF2-40B4-BE49-F238E27FC236}">
                <a16:creationId xmlns:a16="http://schemas.microsoft.com/office/drawing/2014/main" id="{3D17AD7B-ECEC-1EDF-E632-6BD86AD5D463}"/>
              </a:ext>
            </a:extLst>
          </p:cNvPr>
          <p:cNvSpPr/>
          <p:nvPr/>
        </p:nvSpPr>
        <p:spPr>
          <a:xfrm>
            <a:off x="839788" y="5894982"/>
            <a:ext cx="2942690" cy="245516"/>
          </a:xfrm>
          <a:prstGeom prst="rect">
            <a:avLst/>
          </a:prstGeom>
        </p:spPr>
        <p:txBody>
          <a:bodyPr wrap="square" lIns="36000" anchor="ctr" anchorCtr="0">
            <a:spAutoFit/>
          </a:bodyPr>
          <a:lstStyle/>
          <a:p>
            <a:pPr>
              <a:lnSpc>
                <a:spcPct val="107000"/>
              </a:lnSpc>
              <a:spcAft>
                <a:spcPts val="800"/>
              </a:spcAft>
            </a:pPr>
            <a:r>
              <a:rPr lang="fr-CH" sz="1000" i="1" dirty="0">
                <a:solidFill>
                  <a:schemeClr val="bg1"/>
                </a:solidFill>
                <a:ea typeface="Calibri" panose="020F0502020204030204" pitchFamily="34" charset="0"/>
                <a:cs typeface="Calibri" panose="020F0502020204030204" pitchFamily="34" charset="0"/>
              </a:rPr>
              <a:t>© </a:t>
            </a:r>
            <a:r>
              <a:rPr lang="fr-CH" sz="1000" i="1" dirty="0" err="1">
                <a:solidFill>
                  <a:schemeClr val="bg1"/>
                </a:solidFill>
                <a:ea typeface="Calibri" panose="020F0502020204030204" pitchFamily="34" charset="0"/>
                <a:cs typeface="Times New Roman" panose="02020603050405020304" pitchFamily="18" charset="0"/>
              </a:rPr>
              <a:t>Stiftung</a:t>
            </a:r>
            <a:r>
              <a:rPr lang="fr-CH" sz="1000" i="1" dirty="0">
                <a:solidFill>
                  <a:schemeClr val="bg1"/>
                </a:solidFill>
                <a:ea typeface="Calibri" panose="020F0502020204030204" pitchFamily="34" charset="0"/>
                <a:cs typeface="Times New Roman" panose="02020603050405020304" pitchFamily="18" charset="0"/>
              </a:rPr>
              <a:t> </a:t>
            </a:r>
            <a:r>
              <a:rPr lang="fr-CH" sz="1000" i="1" dirty="0" err="1">
                <a:solidFill>
                  <a:schemeClr val="bg1"/>
                </a:solidFill>
                <a:ea typeface="Calibri" panose="020F0502020204030204" pitchFamily="34" charset="0"/>
                <a:cs typeface="Times New Roman" panose="02020603050405020304" pitchFamily="18" charset="0"/>
              </a:rPr>
              <a:t>Umwelteinsatz</a:t>
            </a:r>
            <a:endParaRPr lang="fr-CH" sz="1000" i="1" dirty="0">
              <a:solidFill>
                <a:schemeClr val="bg1"/>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5809804"/>
      </p:ext>
    </p:extLst>
  </p:cSld>
  <p:clrMapOvr>
    <a:masterClrMapping/>
  </p:clrMapOvr>
</p:sld>
</file>

<file path=ppt/theme/theme1.xml><?xml version="1.0" encoding="utf-8"?>
<a:theme xmlns:a="http://schemas.openxmlformats.org/drawingml/2006/main" name="Thème Office">
  <a:themeElements>
    <a:clrScheme name="Farbenpalette SUS">
      <a:dk1>
        <a:sysClr val="windowText" lastClr="000000"/>
      </a:dk1>
      <a:lt1>
        <a:sysClr val="window" lastClr="FFFFFF"/>
      </a:lt1>
      <a:dk2>
        <a:srgbClr val="2F8444"/>
      </a:dk2>
      <a:lt2>
        <a:srgbClr val="B2DCDA"/>
      </a:lt2>
      <a:accent1>
        <a:srgbClr val="B2DCDA"/>
      </a:accent1>
      <a:accent2>
        <a:srgbClr val="2F8444"/>
      </a:accent2>
      <a:accent3>
        <a:srgbClr val="C41618"/>
      </a:accent3>
      <a:accent4>
        <a:srgbClr val="FFEC00"/>
      </a:accent4>
      <a:accent5>
        <a:srgbClr val="FF6C2F"/>
      </a:accent5>
      <a:accent6>
        <a:srgbClr val="83B13B"/>
      </a:accent6>
      <a:hlink>
        <a:srgbClr val="BDB4B7"/>
      </a:hlink>
      <a:folHlink>
        <a:srgbClr val="4B4A4A"/>
      </a:folHlink>
    </a:clrScheme>
    <a:fontScheme name="Polices SUS">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ception personnalisé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53CF18A9BAD44943AD9F02DC2F22ADB7" ma:contentTypeVersion="19" ma:contentTypeDescription="Ein neues Dokument erstellen." ma:contentTypeScope="" ma:versionID="8f297fd3e4a63723f4656dd3be0caaeb">
  <xsd:schema xmlns:xsd="http://www.w3.org/2001/XMLSchema" xmlns:xs="http://www.w3.org/2001/XMLSchema" xmlns:p="http://schemas.microsoft.com/office/2006/metadata/properties" xmlns:ns2="a8367641-61b5-415b-bb93-521aa46f9769" xmlns:ns3="b028e61b-58e4-4616-877e-779e379a3631" targetNamespace="http://schemas.microsoft.com/office/2006/metadata/properties" ma:root="true" ma:fieldsID="de3763083912defa0fceb50ad39c13d7" ns2:_="" ns3:_="">
    <xsd:import namespace="a8367641-61b5-415b-bb93-521aa46f9769"/>
    <xsd:import namespace="b028e61b-58e4-4616-877e-779e379a363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8367641-61b5-415b-bb93-521aa46f976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1a485401-6f5a-4ac5-8d2c-9dd1097fe8e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028e61b-58e4-4616-877e-779e379a3631"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3b1999ec-77fb-42cd-b61b-fa2f149a9d33}" ma:internalName="TaxCatchAll" ma:showField="CatchAllData" ma:web="b028e61b-58e4-4616-877e-779e379a363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8367641-61b5-415b-bb93-521aa46f9769">
      <Terms xmlns="http://schemas.microsoft.com/office/infopath/2007/PartnerControls"/>
    </lcf76f155ced4ddcb4097134ff3c332f>
    <TaxCatchAll xmlns="b028e61b-58e4-4616-877e-779e379a3631" xsi:nil="true"/>
    <SharedWithUsers xmlns="b028e61b-58e4-4616-877e-779e379a3631">
      <UserInfo>
        <DisplayName>Fehr Joline</DisplayName>
        <AccountId>19</AccountId>
        <AccountType/>
      </UserInfo>
      <UserInfo>
        <DisplayName>Lüthi Céline</DisplayName>
        <AccountId>142</AccountId>
        <AccountType/>
      </UserInfo>
      <UserInfo>
        <DisplayName>Hofer Nadja</DisplayName>
        <AccountId>158</AccountId>
        <AccountType/>
      </UserInfo>
      <UserInfo>
        <DisplayName>Neuhold Daniela</DisplayName>
        <AccountId>17</AccountId>
        <AccountType/>
      </UserInfo>
    </SharedWithUsers>
  </documentManagement>
</p:properties>
</file>

<file path=customXml/itemProps1.xml><?xml version="1.0" encoding="utf-8"?>
<ds:datastoreItem xmlns:ds="http://schemas.openxmlformats.org/officeDocument/2006/customXml" ds:itemID="{C594663E-AC4F-49F2-A291-369839C8D85B}">
  <ds:schemaRefs>
    <ds:schemaRef ds:uri="http://schemas.microsoft.com/sharepoint/v3/contenttype/forms"/>
  </ds:schemaRefs>
</ds:datastoreItem>
</file>

<file path=customXml/itemProps2.xml><?xml version="1.0" encoding="utf-8"?>
<ds:datastoreItem xmlns:ds="http://schemas.openxmlformats.org/officeDocument/2006/customXml" ds:itemID="{5E1DCDA0-06BD-49A6-B6DB-B9BD291F42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8367641-61b5-415b-bb93-521aa46f9769"/>
    <ds:schemaRef ds:uri="b028e61b-58e4-4616-877e-779e379a36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F9BC002-F5E1-49B1-8A8F-067F6132A12E}">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a8367641-61b5-415b-bb93-521aa46f9769"/>
    <ds:schemaRef ds:uri="http://purl.org/dc/elements/1.1/"/>
    <ds:schemaRef ds:uri="b028e61b-58e4-4616-877e-779e379a3631"/>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Wisp</Template>
  <TotalTime>0</TotalTime>
  <Words>2312</Words>
  <Application>Microsoft Office PowerPoint</Application>
  <PresentationFormat>Widescreen</PresentationFormat>
  <Paragraphs>307</Paragraphs>
  <Slides>22</Slides>
  <Notes>22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Georgia</vt:lpstr>
      <vt:lpstr>Thème Office</vt:lpstr>
      <vt:lpstr>Conception personnalisée</vt:lpstr>
      <vt:lpstr>PowerPoint Presentation</vt:lpstr>
      <vt:lpstr>Umwelteinsatz und Stiftung?    «Was hat die Stiftung Umwelteinsatz mit unserer Lagerwoche zu tun?»</vt:lpstr>
      <vt:lpstr>Umwelteinsatz</vt:lpstr>
      <vt:lpstr>Ziele eines Umwelteinsatzes «Für was gehen wir in den Umwelteinsatz?»</vt:lpstr>
      <vt:lpstr> Einsatz für die Natur- und Kulturlandschaft «…und weshalb sollen wir uns dafür einsetzen…?» </vt:lpstr>
      <vt:lpstr>Unterschiedliche praktische Arbeiten «Welche Arbeiten könnten in dieser Woche vorkommen?»</vt:lpstr>
      <vt:lpstr>PowerPoint Presentation</vt:lpstr>
      <vt:lpstr>PowerPoint Presentation</vt:lpstr>
      <vt:lpstr>PowerPoint Presentation</vt:lpstr>
      <vt:lpstr>PowerPoint Presentation</vt:lpstr>
      <vt:lpstr>Erlebnis für die Klasse   «Zusammen sind wir stark!»</vt:lpstr>
      <vt:lpstr>Kosten und Nutzen «Weshalb bezahlen wir fürs Arbeiten?»</vt:lpstr>
      <vt:lpstr>Unsere Umwelteinsatz-Woche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Neuhold Daniela</dc:creator>
  <cp:lastModifiedBy>Enea Rezzonico</cp:lastModifiedBy>
  <cp:revision>1</cp:revision>
  <dcterms:created xsi:type="dcterms:W3CDTF">2019-11-12T14:18:08Z</dcterms:created>
  <dcterms:modified xsi:type="dcterms:W3CDTF">2026-05-18T11:16:26Z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0x01010053CF18A9BAD44943AD9F02DC2F22ADB7</vt:lpwstr>
  </property>
  <property fmtid="{D5CDD505-2E9C-101B-9397-08002B2CF9AE}" pid="3" name="xd_Signature">
    <vt:bool>false</vt:bool>
  </property>
  <property fmtid="{D5CDD505-2E9C-101B-9397-08002B2CF9AE}" pid="4" name="xd_ProgID">
    <vt:lpwstr/>
  </property>
  <property fmtid="{D5CDD505-2E9C-101B-9397-08002B2CF9AE}" pid="5" name="TemplateUrl">
    <vt:lpwstr/>
  </property>
  <property fmtid="{D5CDD505-2E9C-101B-9397-08002B2CF9AE}" pid="6" name="ComplianceAssetId">
    <vt:lpwstr/>
  </property>
  <property fmtid="{D5CDD505-2E9C-101B-9397-08002B2CF9AE}" pid="7" name="MediaServiceImageTags">
    <vt:lpwstr/>
  </property>
</Properties>
</file>